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9202400" cx="41148000"/>
  <p:notesSz cx="6858000" cy="9144000"/>
  <p:embeddedFontLst>
    <p:embeddedFont>
      <p:font typeface="Open Sans"/>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6">
          <p15:clr>
            <a:srgbClr val="000000"/>
          </p15:clr>
        </p15:guide>
        <p15:guide id="2" pos="2880">
          <p15:clr>
            <a:srgbClr val="000000"/>
          </p15:clr>
        </p15:guide>
        <p15:guide id="3" orient="horz" pos="5616">
          <p15:clr>
            <a:srgbClr val="747775"/>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11" roundtripDataSignature="AMtx7mjDKkUN6GuSPIdmTYxP+38F2Afh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6" orient="horz"/>
        <p:guide pos="2880"/>
        <p:guide pos="5616"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OpenSans-boldItalic.fntdata"/><Relationship Id="rId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OpenSans-regular.fntdata"/><Relationship Id="rId8" Type="http://schemas.openxmlformats.org/officeDocument/2006/relationships/font" Target="fonts/Open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 name="Google Shape;4;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 name="Google Shape;5;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 name="Google Shape;6;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 name="Google Shape;7;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 name="Google Shape;8;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 name="Google Shape;9;n"/>
          <p:cNvSpPr/>
          <p:nvPr>
            <p:ph idx="2" type="sldImg"/>
          </p:nvPr>
        </p:nvSpPr>
        <p:spPr>
          <a:xfrm>
            <a:off x="1371600" y="763587"/>
            <a:ext cx="5018087" cy="3760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 name="Google Shape;10;n"/>
          <p:cNvSpPr txBox="1"/>
          <p:nvPr>
            <p:ph idx="1" type="body"/>
          </p:nvPr>
        </p:nvSpPr>
        <p:spPr>
          <a:xfrm>
            <a:off x="777875" y="4776787"/>
            <a:ext cx="6207125" cy="45148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n"/>
          <p:cNvSpPr txBox="1"/>
          <p:nvPr/>
        </p:nvSpPr>
        <p:spPr>
          <a:xfrm>
            <a:off x="0" y="0"/>
            <a:ext cx="3371850" cy="5016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n"/>
          <p:cNvSpPr txBox="1"/>
          <p:nvPr/>
        </p:nvSpPr>
        <p:spPr>
          <a:xfrm>
            <a:off x="4398962" y="0"/>
            <a:ext cx="3371850" cy="5016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 name="Google Shape;13;n"/>
          <p:cNvSpPr txBox="1"/>
          <p:nvPr/>
        </p:nvSpPr>
        <p:spPr>
          <a:xfrm>
            <a:off x="0" y="9555162"/>
            <a:ext cx="3371850" cy="5016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n"/>
          <p:cNvSpPr txBox="1"/>
          <p:nvPr>
            <p:ph idx="12" type="sldNum"/>
          </p:nvPr>
        </p:nvSpPr>
        <p:spPr>
          <a:xfrm>
            <a:off x="4398962" y="9555162"/>
            <a:ext cx="3362325" cy="492125"/>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33c82e5f7_0_0:notes"/>
          <p:cNvSpPr txBox="1"/>
          <p:nvPr/>
        </p:nvSpPr>
        <p:spPr>
          <a:xfrm>
            <a:off x="4398962" y="9555162"/>
            <a:ext cx="3362400" cy="4920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70" name="Google Shape;70;ge33c82e5f7_0_0:notes"/>
          <p:cNvSpPr txBox="1"/>
          <p:nvPr/>
        </p:nvSpPr>
        <p:spPr>
          <a:xfrm>
            <a:off x="4398962" y="9555162"/>
            <a:ext cx="3367200" cy="4968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71" name="Google Shape;71;ge33c82e5f7_0_0:notes"/>
          <p:cNvSpPr txBox="1"/>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72" name="Google Shape;72;ge33c82e5f7_0_0:notes"/>
          <p:cNvSpPr/>
          <p:nvPr>
            <p:ph idx="2" type="sldImg"/>
          </p:nvPr>
        </p:nvSpPr>
        <p:spPr>
          <a:xfrm>
            <a:off x="123825" y="1143000"/>
            <a:ext cx="661035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73" name="Google Shape;73;ge33c82e5f7_0_0:notes"/>
          <p:cNvSpPr txBox="1"/>
          <p:nvPr>
            <p:ph idx="1" type="body"/>
          </p:nvPr>
        </p:nvSpPr>
        <p:spPr>
          <a:xfrm>
            <a:off x="685800" y="4400550"/>
            <a:ext cx="5486400" cy="36006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74" name="Google Shape;74;ge33c82e5f7_0_0:notes"/>
          <p:cNvSpPr txBox="1"/>
          <p:nvPr/>
        </p:nvSpPr>
        <p:spPr>
          <a:xfrm>
            <a:off x="3884612" y="8685212"/>
            <a:ext cx="2971800" cy="458700"/>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1"/>
          <p:cNvSpPr txBox="1"/>
          <p:nvPr>
            <p:ph type="title"/>
          </p:nvPr>
        </p:nvSpPr>
        <p:spPr>
          <a:xfrm>
            <a:off x="3251200" y="12339638"/>
            <a:ext cx="34975800" cy="3813175"/>
          </a:xfrm>
          <a:prstGeom prst="rect">
            <a:avLst/>
          </a:prstGeom>
          <a:noFill/>
          <a:ln>
            <a:noFill/>
          </a:ln>
        </p:spPr>
        <p:txBody>
          <a:bodyPr anchorCtr="0" anchor="t" bIns="46800" lIns="90000" spcFirstLastPara="1" rIns="90000" wrap="square" tIns="46800">
            <a:noAutofit/>
          </a:bodyPr>
          <a:lstStyle>
            <a:lvl1pPr lvl="0" algn="l">
              <a:lnSpc>
                <a:spcPct val="93000"/>
              </a:lnSpc>
              <a:spcBef>
                <a:spcPts val="0"/>
              </a:spcBef>
              <a:spcAft>
                <a:spcPts val="0"/>
              </a:spcAft>
              <a:buSzPts val="1400"/>
              <a:buNone/>
              <a:defRPr b="1" sz="4000" cap="none"/>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2" name="Google Shape;62;p11"/>
          <p:cNvSpPr txBox="1"/>
          <p:nvPr>
            <p:ph idx="1" type="body"/>
          </p:nvPr>
        </p:nvSpPr>
        <p:spPr>
          <a:xfrm>
            <a:off x="3251200" y="8139113"/>
            <a:ext cx="34975800" cy="4200525"/>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000"/>
              <a:buNone/>
              <a:defRPr sz="2000"/>
            </a:lvl1pPr>
            <a:lvl2pPr indent="-228600" lvl="1" marL="914400" algn="l">
              <a:lnSpc>
                <a:spcPct val="93000"/>
              </a:lnSpc>
              <a:spcBef>
                <a:spcPts val="1425"/>
              </a:spcBef>
              <a:spcAft>
                <a:spcPts val="0"/>
              </a:spcAft>
              <a:buSzPts val="1800"/>
              <a:buNone/>
              <a:defRPr sz="1800"/>
            </a:lvl2pPr>
            <a:lvl3pPr indent="-228600" lvl="2" marL="1371600" algn="l">
              <a:lnSpc>
                <a:spcPct val="93000"/>
              </a:lnSpc>
              <a:spcBef>
                <a:spcPts val="1138"/>
              </a:spcBef>
              <a:spcAft>
                <a:spcPts val="0"/>
              </a:spcAft>
              <a:buSzPts val="1600"/>
              <a:buNone/>
              <a:defRPr sz="1600"/>
            </a:lvl3pPr>
            <a:lvl4pPr indent="-228600" lvl="3" marL="1828800" algn="l">
              <a:lnSpc>
                <a:spcPct val="93000"/>
              </a:lnSpc>
              <a:spcBef>
                <a:spcPts val="850"/>
              </a:spcBef>
              <a:spcAft>
                <a:spcPts val="0"/>
              </a:spcAft>
              <a:buSzPts val="1400"/>
              <a:buNone/>
              <a:defRPr sz="1400"/>
            </a:lvl4pPr>
            <a:lvl5pPr indent="-228600" lvl="4" marL="2286000" algn="l">
              <a:lnSpc>
                <a:spcPct val="93000"/>
              </a:lnSpc>
              <a:spcBef>
                <a:spcPts val="575"/>
              </a:spcBef>
              <a:spcAft>
                <a:spcPts val="0"/>
              </a:spcAft>
              <a:buSzPts val="1400"/>
              <a:buNone/>
              <a:defRPr sz="1400"/>
            </a:lvl5pPr>
            <a:lvl6pPr indent="-228600" lvl="5" marL="2743200" algn="l">
              <a:lnSpc>
                <a:spcPct val="93000"/>
              </a:lnSpc>
              <a:spcBef>
                <a:spcPts val="288"/>
              </a:spcBef>
              <a:spcAft>
                <a:spcPts val="0"/>
              </a:spcAft>
              <a:buSzPts val="1400"/>
              <a:buNone/>
              <a:defRPr sz="1400"/>
            </a:lvl6pPr>
            <a:lvl7pPr indent="-228600" lvl="6" marL="3200400" algn="l">
              <a:lnSpc>
                <a:spcPct val="93000"/>
              </a:lnSpc>
              <a:spcBef>
                <a:spcPts val="288"/>
              </a:spcBef>
              <a:spcAft>
                <a:spcPts val="0"/>
              </a:spcAft>
              <a:buSzPts val="1400"/>
              <a:buNone/>
              <a:defRPr sz="1400"/>
            </a:lvl7pPr>
            <a:lvl8pPr indent="-228600" lvl="7" marL="3657600" algn="l">
              <a:lnSpc>
                <a:spcPct val="93000"/>
              </a:lnSpc>
              <a:spcBef>
                <a:spcPts val="288"/>
              </a:spcBef>
              <a:spcAft>
                <a:spcPts val="0"/>
              </a:spcAft>
              <a:buSzPts val="1400"/>
              <a:buNone/>
              <a:defRPr sz="1400"/>
            </a:lvl8pPr>
            <a:lvl9pPr indent="-228600" lvl="8" marL="4114800" algn="l">
              <a:lnSpc>
                <a:spcPct val="93000"/>
              </a:lnSpc>
              <a:spcBef>
                <a:spcPts val="288"/>
              </a:spcBef>
              <a:spcAft>
                <a:spcPts val="288"/>
              </a:spcAft>
              <a:buSzPts val="1400"/>
              <a:buNone/>
              <a:defRPr sz="1400"/>
            </a:lvl9pPr>
          </a:lstStyle>
          <a:p/>
        </p:txBody>
      </p:sp>
      <p:sp>
        <p:nvSpPr>
          <p:cNvPr id="63" name="Google Shape;63;p11"/>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3"/>
          <p:cNvSpPr txBox="1"/>
          <p:nvPr>
            <p:ph type="ctrTitle"/>
          </p:nvPr>
        </p:nvSpPr>
        <p:spPr>
          <a:xfrm>
            <a:off x="3086100" y="5965825"/>
            <a:ext cx="34975800" cy="411480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66" name="Google Shape;66;p13"/>
          <p:cNvSpPr txBox="1"/>
          <p:nvPr>
            <p:ph idx="1" type="subTitle"/>
          </p:nvPr>
        </p:nvSpPr>
        <p:spPr>
          <a:xfrm>
            <a:off x="6172200" y="10880725"/>
            <a:ext cx="28803600" cy="4908550"/>
          </a:xfrm>
          <a:prstGeom prst="rect">
            <a:avLst/>
          </a:prstGeom>
          <a:noFill/>
          <a:ln>
            <a:noFill/>
          </a:ln>
        </p:spPr>
        <p:txBody>
          <a:bodyPr anchorCtr="0" anchor="t" bIns="0" lIns="0" spcFirstLastPara="1" rIns="0" wrap="square" tIns="12225">
            <a:noAutofit/>
          </a:bodyPr>
          <a:lstStyle>
            <a:lvl1pPr lvl="0" algn="ctr">
              <a:lnSpc>
                <a:spcPct val="93000"/>
              </a:lnSpc>
              <a:spcBef>
                <a:spcPts val="0"/>
              </a:spcBef>
              <a:spcAft>
                <a:spcPts val="0"/>
              </a:spcAft>
              <a:buSzPts val="1400"/>
              <a:buNone/>
              <a:defRPr/>
            </a:lvl1pPr>
            <a:lvl2pPr lvl="1" algn="ctr">
              <a:lnSpc>
                <a:spcPct val="93000"/>
              </a:lnSpc>
              <a:spcBef>
                <a:spcPts val="1425"/>
              </a:spcBef>
              <a:spcAft>
                <a:spcPts val="0"/>
              </a:spcAft>
              <a:buSzPts val="1400"/>
              <a:buNone/>
              <a:defRPr/>
            </a:lvl2pPr>
            <a:lvl3pPr lvl="2" algn="ctr">
              <a:lnSpc>
                <a:spcPct val="93000"/>
              </a:lnSpc>
              <a:spcBef>
                <a:spcPts val="1138"/>
              </a:spcBef>
              <a:spcAft>
                <a:spcPts val="0"/>
              </a:spcAft>
              <a:buSzPts val="1400"/>
              <a:buNone/>
              <a:defRPr/>
            </a:lvl3pPr>
            <a:lvl4pPr lvl="3" algn="ctr">
              <a:lnSpc>
                <a:spcPct val="93000"/>
              </a:lnSpc>
              <a:spcBef>
                <a:spcPts val="850"/>
              </a:spcBef>
              <a:spcAft>
                <a:spcPts val="0"/>
              </a:spcAft>
              <a:buSzPts val="1400"/>
              <a:buNone/>
              <a:defRPr/>
            </a:lvl4pPr>
            <a:lvl5pPr lvl="4" algn="ctr">
              <a:lnSpc>
                <a:spcPct val="93000"/>
              </a:lnSpc>
              <a:spcBef>
                <a:spcPts val="575"/>
              </a:spcBef>
              <a:spcAft>
                <a:spcPts val="0"/>
              </a:spcAft>
              <a:buSzPts val="2000"/>
              <a:buNone/>
              <a:defRPr/>
            </a:lvl5pPr>
            <a:lvl6pPr lvl="5" algn="ctr">
              <a:lnSpc>
                <a:spcPct val="93000"/>
              </a:lnSpc>
              <a:spcBef>
                <a:spcPts val="288"/>
              </a:spcBef>
              <a:spcAft>
                <a:spcPts val="0"/>
              </a:spcAft>
              <a:buSzPts val="2000"/>
              <a:buNone/>
              <a:defRPr/>
            </a:lvl6pPr>
            <a:lvl7pPr lvl="6" algn="ctr">
              <a:lnSpc>
                <a:spcPct val="93000"/>
              </a:lnSpc>
              <a:spcBef>
                <a:spcPts val="288"/>
              </a:spcBef>
              <a:spcAft>
                <a:spcPts val="0"/>
              </a:spcAft>
              <a:buSzPts val="2000"/>
              <a:buNone/>
              <a:defRPr/>
            </a:lvl7pPr>
            <a:lvl8pPr lvl="7" algn="ctr">
              <a:lnSpc>
                <a:spcPct val="93000"/>
              </a:lnSpc>
              <a:spcBef>
                <a:spcPts val="288"/>
              </a:spcBef>
              <a:spcAft>
                <a:spcPts val="0"/>
              </a:spcAft>
              <a:buSzPts val="2000"/>
              <a:buNone/>
              <a:defRPr/>
            </a:lvl8pPr>
            <a:lvl9pPr lvl="8" algn="ctr">
              <a:lnSpc>
                <a:spcPct val="93000"/>
              </a:lnSpc>
              <a:spcBef>
                <a:spcPts val="288"/>
              </a:spcBef>
              <a:spcAft>
                <a:spcPts val="288"/>
              </a:spcAft>
              <a:buSzPts val="2000"/>
              <a:buNone/>
              <a:defRPr/>
            </a:lvl9pPr>
          </a:lstStyle>
          <a:p/>
        </p:txBody>
      </p:sp>
      <p:sp>
        <p:nvSpPr>
          <p:cNvPr id="67" name="Google Shape;67;p13"/>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2"/>
          <p:cNvSpPr txBox="1"/>
          <p:nvPr>
            <p:ph type="title"/>
          </p:nvPr>
        </p:nvSpPr>
        <p:spPr>
          <a:xfrm>
            <a:off x="5143500" y="3141662"/>
            <a:ext cx="30849887" cy="667385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5" name="Google Shape;25;p12"/>
          <p:cNvSpPr txBox="1"/>
          <p:nvPr>
            <p:ph idx="1" type="body"/>
          </p:nvPr>
        </p:nvSpPr>
        <p:spPr>
          <a:xfrm>
            <a:off x="2057400" y="4492625"/>
            <a:ext cx="37022086" cy="12661901"/>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26" name="Google Shape;26;p12"/>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4"/>
          <p:cNvSpPr txBox="1"/>
          <p:nvPr>
            <p:ph type="title"/>
          </p:nvPr>
        </p:nvSpPr>
        <p:spPr>
          <a:xfrm rot="5400000">
            <a:off x="27445494" y="5520532"/>
            <a:ext cx="14012863" cy="9255125"/>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9" name="Google Shape;29;p4"/>
          <p:cNvSpPr txBox="1"/>
          <p:nvPr>
            <p:ph idx="1" type="body"/>
          </p:nvPr>
        </p:nvSpPr>
        <p:spPr>
          <a:xfrm rot="5400000">
            <a:off x="8858250" y="-3659187"/>
            <a:ext cx="14012863" cy="27614562"/>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30" name="Google Shape;30;p4"/>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 name="Shape 31"/>
        <p:cNvGrpSpPr/>
        <p:nvPr/>
      </p:nvGrpSpPr>
      <p:grpSpPr>
        <a:xfrm>
          <a:off x="0" y="0"/>
          <a:ext cx="0" cy="0"/>
          <a:chOff x="0" y="0"/>
          <a:chExt cx="0" cy="0"/>
        </a:xfrm>
      </p:grpSpPr>
      <p:sp>
        <p:nvSpPr>
          <p:cNvPr id="32" name="Google Shape;32;p5"/>
          <p:cNvSpPr txBox="1"/>
          <p:nvPr>
            <p:ph type="title"/>
          </p:nvPr>
        </p:nvSpPr>
        <p:spPr>
          <a:xfrm>
            <a:off x="5143500" y="3141662"/>
            <a:ext cx="30849887" cy="667385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3" name="Google Shape;33;p5"/>
          <p:cNvSpPr txBox="1"/>
          <p:nvPr>
            <p:ph idx="1" type="body"/>
          </p:nvPr>
        </p:nvSpPr>
        <p:spPr>
          <a:xfrm rot="5400000">
            <a:off x="14237494" y="-7687468"/>
            <a:ext cx="12661901" cy="37022086"/>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a:lvl1pPr>
            <a:lvl2pPr indent="-228600" lvl="1" marL="914400" algn="l">
              <a:lnSpc>
                <a:spcPct val="93000"/>
              </a:lnSpc>
              <a:spcBef>
                <a:spcPts val="1425"/>
              </a:spcBef>
              <a:spcAft>
                <a:spcPts val="0"/>
              </a:spcAft>
              <a:buSzPts val="1400"/>
              <a:buNone/>
              <a:defRPr/>
            </a:lvl2pPr>
            <a:lvl3pPr indent="-228600" lvl="2" marL="1371600" algn="l">
              <a:lnSpc>
                <a:spcPct val="93000"/>
              </a:lnSpc>
              <a:spcBef>
                <a:spcPts val="1138"/>
              </a:spcBef>
              <a:spcAft>
                <a:spcPts val="0"/>
              </a:spcAft>
              <a:buSzPts val="1400"/>
              <a:buNone/>
              <a:defRPr/>
            </a:lvl3pPr>
            <a:lvl4pPr indent="-228600" lvl="3" marL="1828800" algn="l">
              <a:lnSpc>
                <a:spcPct val="93000"/>
              </a:lnSpc>
              <a:spcBef>
                <a:spcPts val="850"/>
              </a:spcBef>
              <a:spcAft>
                <a:spcPts val="0"/>
              </a:spcAft>
              <a:buSzPts val="1400"/>
              <a:buNone/>
              <a:defRPr/>
            </a:lvl4pPr>
            <a:lvl5pPr indent="-228600" lvl="4" marL="2286000" algn="l">
              <a:lnSpc>
                <a:spcPct val="93000"/>
              </a:lnSpc>
              <a:spcBef>
                <a:spcPts val="575"/>
              </a:spcBef>
              <a:spcAft>
                <a:spcPts val="0"/>
              </a:spcAft>
              <a:buSzPts val="1400"/>
              <a:buNone/>
              <a:defRPr/>
            </a:lvl5pPr>
            <a:lvl6pPr indent="-228600" lvl="5" marL="2743200" algn="l">
              <a:lnSpc>
                <a:spcPct val="93000"/>
              </a:lnSpc>
              <a:spcBef>
                <a:spcPts val="288"/>
              </a:spcBef>
              <a:spcAft>
                <a:spcPts val="0"/>
              </a:spcAft>
              <a:buSzPts val="1400"/>
              <a:buNone/>
              <a:defRPr/>
            </a:lvl6pPr>
            <a:lvl7pPr indent="-228600" lvl="6" marL="3200400" algn="l">
              <a:lnSpc>
                <a:spcPct val="93000"/>
              </a:lnSpc>
              <a:spcBef>
                <a:spcPts val="288"/>
              </a:spcBef>
              <a:spcAft>
                <a:spcPts val="0"/>
              </a:spcAft>
              <a:buSzPts val="1400"/>
              <a:buNone/>
              <a:defRPr/>
            </a:lvl7pPr>
            <a:lvl8pPr indent="-228600" lvl="7" marL="3657600" algn="l">
              <a:lnSpc>
                <a:spcPct val="93000"/>
              </a:lnSpc>
              <a:spcBef>
                <a:spcPts val="288"/>
              </a:spcBef>
              <a:spcAft>
                <a:spcPts val="0"/>
              </a:spcAft>
              <a:buSzPts val="1400"/>
              <a:buNone/>
              <a:defRPr/>
            </a:lvl8pPr>
            <a:lvl9pPr indent="-228600" lvl="8" marL="4114800" algn="l">
              <a:lnSpc>
                <a:spcPct val="93000"/>
              </a:lnSpc>
              <a:spcBef>
                <a:spcPts val="288"/>
              </a:spcBef>
              <a:spcAft>
                <a:spcPts val="288"/>
              </a:spcAft>
              <a:buSzPts val="1400"/>
              <a:buNone/>
              <a:defRPr/>
            </a:lvl9pPr>
          </a:lstStyle>
          <a:p/>
        </p:txBody>
      </p:sp>
      <p:sp>
        <p:nvSpPr>
          <p:cNvPr id="34" name="Google Shape;34;p5"/>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
          <p:cNvSpPr txBox="1"/>
          <p:nvPr>
            <p:ph type="title"/>
          </p:nvPr>
        </p:nvSpPr>
        <p:spPr>
          <a:xfrm>
            <a:off x="8066088" y="13441363"/>
            <a:ext cx="24688800" cy="158750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b="1" sz="2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37" name="Google Shape;37;p6"/>
          <p:cNvSpPr/>
          <p:nvPr>
            <p:ph idx="2" type="pic"/>
          </p:nvPr>
        </p:nvSpPr>
        <p:spPr>
          <a:xfrm>
            <a:off x="8066088" y="1716088"/>
            <a:ext cx="24688800" cy="11520487"/>
          </a:xfrm>
          <a:prstGeom prst="rect">
            <a:avLst/>
          </a:prstGeom>
          <a:noFill/>
          <a:ln>
            <a:noFill/>
          </a:ln>
        </p:spPr>
      </p:sp>
      <p:sp>
        <p:nvSpPr>
          <p:cNvPr id="38" name="Google Shape;38;p6"/>
          <p:cNvSpPr txBox="1"/>
          <p:nvPr>
            <p:ph idx="1" type="body"/>
          </p:nvPr>
        </p:nvSpPr>
        <p:spPr>
          <a:xfrm>
            <a:off x="8066088" y="15028863"/>
            <a:ext cx="24688800" cy="2252662"/>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1400"/>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
        <p:nvSpPr>
          <p:cNvPr id="39" name="Google Shape;39;p6"/>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7"/>
          <p:cNvSpPr txBox="1"/>
          <p:nvPr>
            <p:ph type="title"/>
          </p:nvPr>
        </p:nvSpPr>
        <p:spPr>
          <a:xfrm>
            <a:off x="2057400" y="765175"/>
            <a:ext cx="13538200" cy="3252788"/>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b="1" sz="2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2" name="Google Shape;42;p7"/>
          <p:cNvSpPr txBox="1"/>
          <p:nvPr>
            <p:ph idx="1" type="body"/>
          </p:nvPr>
        </p:nvSpPr>
        <p:spPr>
          <a:xfrm>
            <a:off x="16087725" y="765175"/>
            <a:ext cx="23002875" cy="16387764"/>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3200"/>
            </a:lvl1pPr>
            <a:lvl2pPr indent="-228600" lvl="1" marL="914400" algn="l">
              <a:lnSpc>
                <a:spcPct val="93000"/>
              </a:lnSpc>
              <a:spcBef>
                <a:spcPts val="1425"/>
              </a:spcBef>
              <a:spcAft>
                <a:spcPts val="0"/>
              </a:spcAft>
              <a:buSzPts val="1400"/>
              <a:buNone/>
              <a:defRPr sz="2800"/>
            </a:lvl2pPr>
            <a:lvl3pPr indent="-228600" lvl="2" marL="1371600" algn="l">
              <a:lnSpc>
                <a:spcPct val="93000"/>
              </a:lnSpc>
              <a:spcBef>
                <a:spcPts val="1138"/>
              </a:spcBef>
              <a:spcAft>
                <a:spcPts val="0"/>
              </a:spcAft>
              <a:buSzPts val="1400"/>
              <a:buNone/>
              <a:defRPr sz="2400"/>
            </a:lvl3pPr>
            <a:lvl4pPr indent="-228600" lvl="3" marL="1828800" algn="l">
              <a:lnSpc>
                <a:spcPct val="93000"/>
              </a:lnSpc>
              <a:spcBef>
                <a:spcPts val="850"/>
              </a:spcBef>
              <a:spcAft>
                <a:spcPts val="0"/>
              </a:spcAft>
              <a:buSzPts val="1400"/>
              <a:buNone/>
              <a:defRPr sz="2000"/>
            </a:lvl4pPr>
            <a:lvl5pPr indent="-228600" lvl="4" marL="2286000" algn="l">
              <a:lnSpc>
                <a:spcPct val="93000"/>
              </a:lnSpc>
              <a:spcBef>
                <a:spcPts val="575"/>
              </a:spcBef>
              <a:spcAft>
                <a:spcPts val="0"/>
              </a:spcAft>
              <a:buSzPts val="1400"/>
              <a:buNone/>
              <a:defRPr sz="2000"/>
            </a:lvl5pPr>
            <a:lvl6pPr indent="-228600" lvl="5" marL="2743200" algn="l">
              <a:lnSpc>
                <a:spcPct val="93000"/>
              </a:lnSpc>
              <a:spcBef>
                <a:spcPts val="288"/>
              </a:spcBef>
              <a:spcAft>
                <a:spcPts val="0"/>
              </a:spcAft>
              <a:buSzPts val="1400"/>
              <a:buNone/>
              <a:defRPr sz="2000"/>
            </a:lvl6pPr>
            <a:lvl7pPr indent="-228600" lvl="6" marL="3200400" algn="l">
              <a:lnSpc>
                <a:spcPct val="93000"/>
              </a:lnSpc>
              <a:spcBef>
                <a:spcPts val="288"/>
              </a:spcBef>
              <a:spcAft>
                <a:spcPts val="0"/>
              </a:spcAft>
              <a:buSzPts val="1400"/>
              <a:buNone/>
              <a:defRPr sz="2000"/>
            </a:lvl7pPr>
            <a:lvl8pPr indent="-228600" lvl="7" marL="3657600" algn="l">
              <a:lnSpc>
                <a:spcPct val="93000"/>
              </a:lnSpc>
              <a:spcBef>
                <a:spcPts val="288"/>
              </a:spcBef>
              <a:spcAft>
                <a:spcPts val="0"/>
              </a:spcAft>
              <a:buSzPts val="1400"/>
              <a:buNone/>
              <a:defRPr sz="2000"/>
            </a:lvl8pPr>
            <a:lvl9pPr indent="-228600" lvl="8" marL="4114800" algn="l">
              <a:lnSpc>
                <a:spcPct val="93000"/>
              </a:lnSpc>
              <a:spcBef>
                <a:spcPts val="288"/>
              </a:spcBef>
              <a:spcAft>
                <a:spcPts val="288"/>
              </a:spcAft>
              <a:buSzPts val="1400"/>
              <a:buNone/>
              <a:defRPr sz="2000"/>
            </a:lvl9pPr>
          </a:lstStyle>
          <a:p/>
        </p:txBody>
      </p:sp>
      <p:sp>
        <p:nvSpPr>
          <p:cNvPr id="43" name="Google Shape;43;p7"/>
          <p:cNvSpPr txBox="1"/>
          <p:nvPr>
            <p:ph idx="2" type="body"/>
          </p:nvPr>
        </p:nvSpPr>
        <p:spPr>
          <a:xfrm>
            <a:off x="2057400" y="4017963"/>
            <a:ext cx="13538200" cy="13134975"/>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1400"/>
            </a:lvl1pPr>
            <a:lvl2pPr indent="-228600" lvl="1" marL="914400" algn="l">
              <a:lnSpc>
                <a:spcPct val="93000"/>
              </a:lnSpc>
              <a:spcBef>
                <a:spcPts val="1425"/>
              </a:spcBef>
              <a:spcAft>
                <a:spcPts val="0"/>
              </a:spcAft>
              <a:buSzPts val="1200"/>
              <a:buNone/>
              <a:defRPr sz="1200"/>
            </a:lvl2pPr>
            <a:lvl3pPr indent="-228600" lvl="2" marL="1371600" algn="l">
              <a:lnSpc>
                <a:spcPct val="93000"/>
              </a:lnSpc>
              <a:spcBef>
                <a:spcPts val="1138"/>
              </a:spcBef>
              <a:spcAft>
                <a:spcPts val="0"/>
              </a:spcAft>
              <a:buSzPts val="1000"/>
              <a:buNone/>
              <a:defRPr sz="1000"/>
            </a:lvl3pPr>
            <a:lvl4pPr indent="-228600" lvl="3" marL="1828800" algn="l">
              <a:lnSpc>
                <a:spcPct val="93000"/>
              </a:lnSpc>
              <a:spcBef>
                <a:spcPts val="850"/>
              </a:spcBef>
              <a:spcAft>
                <a:spcPts val="0"/>
              </a:spcAft>
              <a:buSzPts val="900"/>
              <a:buNone/>
              <a:defRPr sz="900"/>
            </a:lvl4pPr>
            <a:lvl5pPr indent="-228600" lvl="4" marL="2286000" algn="l">
              <a:lnSpc>
                <a:spcPct val="93000"/>
              </a:lnSpc>
              <a:spcBef>
                <a:spcPts val="575"/>
              </a:spcBef>
              <a:spcAft>
                <a:spcPts val="0"/>
              </a:spcAft>
              <a:buSzPts val="900"/>
              <a:buNone/>
              <a:defRPr sz="900"/>
            </a:lvl5pPr>
            <a:lvl6pPr indent="-228600" lvl="5" marL="2743200" algn="l">
              <a:lnSpc>
                <a:spcPct val="93000"/>
              </a:lnSpc>
              <a:spcBef>
                <a:spcPts val="288"/>
              </a:spcBef>
              <a:spcAft>
                <a:spcPts val="0"/>
              </a:spcAft>
              <a:buSzPts val="900"/>
              <a:buNone/>
              <a:defRPr sz="900"/>
            </a:lvl6pPr>
            <a:lvl7pPr indent="-228600" lvl="6" marL="3200400" algn="l">
              <a:lnSpc>
                <a:spcPct val="93000"/>
              </a:lnSpc>
              <a:spcBef>
                <a:spcPts val="288"/>
              </a:spcBef>
              <a:spcAft>
                <a:spcPts val="0"/>
              </a:spcAft>
              <a:buSzPts val="900"/>
              <a:buNone/>
              <a:defRPr sz="900"/>
            </a:lvl7pPr>
            <a:lvl8pPr indent="-228600" lvl="7" marL="3657600" algn="l">
              <a:lnSpc>
                <a:spcPct val="93000"/>
              </a:lnSpc>
              <a:spcBef>
                <a:spcPts val="288"/>
              </a:spcBef>
              <a:spcAft>
                <a:spcPts val="0"/>
              </a:spcAft>
              <a:buSzPts val="900"/>
              <a:buNone/>
              <a:defRPr sz="900"/>
            </a:lvl8pPr>
            <a:lvl9pPr indent="-228600" lvl="8" marL="4114800" algn="l">
              <a:lnSpc>
                <a:spcPct val="93000"/>
              </a:lnSpc>
              <a:spcBef>
                <a:spcPts val="288"/>
              </a:spcBef>
              <a:spcAft>
                <a:spcPts val="288"/>
              </a:spcAft>
              <a:buSzPts val="900"/>
              <a:buNone/>
              <a:defRPr sz="900"/>
            </a:lvl9pPr>
          </a:lstStyle>
          <a:p/>
        </p:txBody>
      </p:sp>
      <p:sp>
        <p:nvSpPr>
          <p:cNvPr id="44" name="Google Shape;44;p7"/>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5143500" y="3141662"/>
            <a:ext cx="30849887" cy="667385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47" name="Google Shape;47;p8"/>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9"/>
          <p:cNvSpPr txBox="1"/>
          <p:nvPr>
            <p:ph type="title"/>
          </p:nvPr>
        </p:nvSpPr>
        <p:spPr>
          <a:xfrm>
            <a:off x="2057400" y="768350"/>
            <a:ext cx="37033201" cy="320040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0" name="Google Shape;50;p9"/>
          <p:cNvSpPr txBox="1"/>
          <p:nvPr>
            <p:ph idx="1" type="body"/>
          </p:nvPr>
        </p:nvSpPr>
        <p:spPr>
          <a:xfrm>
            <a:off x="2057400" y="4298950"/>
            <a:ext cx="18181638" cy="1790700"/>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51" name="Google Shape;51;p9"/>
          <p:cNvSpPr txBox="1"/>
          <p:nvPr>
            <p:ph idx="2" type="body"/>
          </p:nvPr>
        </p:nvSpPr>
        <p:spPr>
          <a:xfrm>
            <a:off x="2057400" y="6089650"/>
            <a:ext cx="18181638" cy="110632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2400"/>
            </a:lvl1pPr>
            <a:lvl2pPr indent="-228600" lvl="1" marL="914400" algn="l">
              <a:lnSpc>
                <a:spcPct val="93000"/>
              </a:lnSpc>
              <a:spcBef>
                <a:spcPts val="1425"/>
              </a:spcBef>
              <a:spcAft>
                <a:spcPts val="0"/>
              </a:spcAft>
              <a:buSzPts val="1400"/>
              <a:buNone/>
              <a:defRPr sz="2000"/>
            </a:lvl2pPr>
            <a:lvl3pPr indent="-228600" lvl="2" marL="1371600" algn="l">
              <a:lnSpc>
                <a:spcPct val="93000"/>
              </a:lnSpc>
              <a:spcBef>
                <a:spcPts val="1138"/>
              </a:spcBef>
              <a:spcAft>
                <a:spcPts val="0"/>
              </a:spcAft>
              <a:buSzPts val="1400"/>
              <a:buNone/>
              <a:defRPr sz="1800"/>
            </a:lvl3pPr>
            <a:lvl4pPr indent="-228600" lvl="3" marL="1828800" algn="l">
              <a:lnSpc>
                <a:spcPct val="93000"/>
              </a:lnSpc>
              <a:spcBef>
                <a:spcPts val="850"/>
              </a:spcBef>
              <a:spcAft>
                <a:spcPts val="0"/>
              </a:spcAft>
              <a:buSzPts val="1400"/>
              <a:buNone/>
              <a:defRPr sz="1600"/>
            </a:lvl4pPr>
            <a:lvl5pPr indent="-228600" lvl="4" marL="2286000" algn="l">
              <a:lnSpc>
                <a:spcPct val="93000"/>
              </a:lnSpc>
              <a:spcBef>
                <a:spcPts val="575"/>
              </a:spcBef>
              <a:spcAft>
                <a:spcPts val="0"/>
              </a:spcAft>
              <a:buSzPts val="1400"/>
              <a:buNone/>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
        <p:nvSpPr>
          <p:cNvPr id="52" name="Google Shape;52;p9"/>
          <p:cNvSpPr txBox="1"/>
          <p:nvPr>
            <p:ph idx="3" type="body"/>
          </p:nvPr>
        </p:nvSpPr>
        <p:spPr>
          <a:xfrm>
            <a:off x="20902613" y="4298950"/>
            <a:ext cx="18187986" cy="1790700"/>
          </a:xfrm>
          <a:prstGeom prst="rect">
            <a:avLst/>
          </a:prstGeom>
          <a:noFill/>
          <a:ln>
            <a:noFill/>
          </a:ln>
        </p:spPr>
        <p:txBody>
          <a:bodyPr anchorCtr="0" anchor="b" bIns="0" lIns="0" spcFirstLastPara="1" rIns="0" wrap="square" tIns="12225">
            <a:noAutofit/>
          </a:bodyPr>
          <a:lstStyle>
            <a:lvl1pPr indent="-228600" lvl="0" marL="457200" algn="l">
              <a:lnSpc>
                <a:spcPct val="93000"/>
              </a:lnSpc>
              <a:spcBef>
                <a:spcPts val="0"/>
              </a:spcBef>
              <a:spcAft>
                <a:spcPts val="0"/>
              </a:spcAft>
              <a:buSzPts val="2400"/>
              <a:buNone/>
              <a:defRPr b="1" sz="2400"/>
            </a:lvl1pPr>
            <a:lvl2pPr indent="-228600" lvl="1" marL="914400" algn="l">
              <a:lnSpc>
                <a:spcPct val="93000"/>
              </a:lnSpc>
              <a:spcBef>
                <a:spcPts val="1425"/>
              </a:spcBef>
              <a:spcAft>
                <a:spcPts val="0"/>
              </a:spcAft>
              <a:buSzPts val="2000"/>
              <a:buNone/>
              <a:defRPr b="1" sz="2000"/>
            </a:lvl2pPr>
            <a:lvl3pPr indent="-228600" lvl="2" marL="1371600" algn="l">
              <a:lnSpc>
                <a:spcPct val="93000"/>
              </a:lnSpc>
              <a:spcBef>
                <a:spcPts val="1138"/>
              </a:spcBef>
              <a:spcAft>
                <a:spcPts val="0"/>
              </a:spcAft>
              <a:buSzPts val="1800"/>
              <a:buNone/>
              <a:defRPr b="1" sz="1800"/>
            </a:lvl3pPr>
            <a:lvl4pPr indent="-228600" lvl="3" marL="1828800" algn="l">
              <a:lnSpc>
                <a:spcPct val="93000"/>
              </a:lnSpc>
              <a:spcBef>
                <a:spcPts val="850"/>
              </a:spcBef>
              <a:spcAft>
                <a:spcPts val="0"/>
              </a:spcAft>
              <a:buSzPts val="1600"/>
              <a:buNone/>
              <a:defRPr b="1" sz="1600"/>
            </a:lvl4pPr>
            <a:lvl5pPr indent="-228600" lvl="4" marL="2286000" algn="l">
              <a:lnSpc>
                <a:spcPct val="93000"/>
              </a:lnSpc>
              <a:spcBef>
                <a:spcPts val="575"/>
              </a:spcBef>
              <a:spcAft>
                <a:spcPts val="0"/>
              </a:spcAft>
              <a:buSzPts val="1600"/>
              <a:buNone/>
              <a:defRPr b="1" sz="1600"/>
            </a:lvl5pPr>
            <a:lvl6pPr indent="-228600" lvl="5" marL="2743200" algn="l">
              <a:lnSpc>
                <a:spcPct val="93000"/>
              </a:lnSpc>
              <a:spcBef>
                <a:spcPts val="288"/>
              </a:spcBef>
              <a:spcAft>
                <a:spcPts val="0"/>
              </a:spcAft>
              <a:buSzPts val="1600"/>
              <a:buNone/>
              <a:defRPr b="1" sz="1600"/>
            </a:lvl6pPr>
            <a:lvl7pPr indent="-228600" lvl="6" marL="3200400" algn="l">
              <a:lnSpc>
                <a:spcPct val="93000"/>
              </a:lnSpc>
              <a:spcBef>
                <a:spcPts val="288"/>
              </a:spcBef>
              <a:spcAft>
                <a:spcPts val="0"/>
              </a:spcAft>
              <a:buSzPts val="1600"/>
              <a:buNone/>
              <a:defRPr b="1" sz="1600"/>
            </a:lvl7pPr>
            <a:lvl8pPr indent="-228600" lvl="7" marL="3657600" algn="l">
              <a:lnSpc>
                <a:spcPct val="93000"/>
              </a:lnSpc>
              <a:spcBef>
                <a:spcPts val="288"/>
              </a:spcBef>
              <a:spcAft>
                <a:spcPts val="0"/>
              </a:spcAft>
              <a:buSzPts val="1600"/>
              <a:buNone/>
              <a:defRPr b="1" sz="1600"/>
            </a:lvl8pPr>
            <a:lvl9pPr indent="-228600" lvl="8" marL="4114800" algn="l">
              <a:lnSpc>
                <a:spcPct val="93000"/>
              </a:lnSpc>
              <a:spcBef>
                <a:spcPts val="288"/>
              </a:spcBef>
              <a:spcAft>
                <a:spcPts val="288"/>
              </a:spcAft>
              <a:buSzPts val="1600"/>
              <a:buNone/>
              <a:defRPr b="1" sz="1600"/>
            </a:lvl9pPr>
          </a:lstStyle>
          <a:p/>
        </p:txBody>
      </p:sp>
      <p:sp>
        <p:nvSpPr>
          <p:cNvPr id="53" name="Google Shape;53;p9"/>
          <p:cNvSpPr txBox="1"/>
          <p:nvPr>
            <p:ph idx="4" type="body"/>
          </p:nvPr>
        </p:nvSpPr>
        <p:spPr>
          <a:xfrm>
            <a:off x="20902613" y="6089650"/>
            <a:ext cx="18187986" cy="11063288"/>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2400"/>
            </a:lvl1pPr>
            <a:lvl2pPr indent="-228600" lvl="1" marL="914400" algn="l">
              <a:lnSpc>
                <a:spcPct val="93000"/>
              </a:lnSpc>
              <a:spcBef>
                <a:spcPts val="1425"/>
              </a:spcBef>
              <a:spcAft>
                <a:spcPts val="0"/>
              </a:spcAft>
              <a:buSzPts val="1400"/>
              <a:buNone/>
              <a:defRPr sz="2000"/>
            </a:lvl2pPr>
            <a:lvl3pPr indent="-228600" lvl="2" marL="1371600" algn="l">
              <a:lnSpc>
                <a:spcPct val="93000"/>
              </a:lnSpc>
              <a:spcBef>
                <a:spcPts val="1138"/>
              </a:spcBef>
              <a:spcAft>
                <a:spcPts val="0"/>
              </a:spcAft>
              <a:buSzPts val="1400"/>
              <a:buNone/>
              <a:defRPr sz="1800"/>
            </a:lvl3pPr>
            <a:lvl4pPr indent="-228600" lvl="3" marL="1828800" algn="l">
              <a:lnSpc>
                <a:spcPct val="93000"/>
              </a:lnSpc>
              <a:spcBef>
                <a:spcPts val="850"/>
              </a:spcBef>
              <a:spcAft>
                <a:spcPts val="0"/>
              </a:spcAft>
              <a:buSzPts val="1400"/>
              <a:buNone/>
              <a:defRPr sz="1600"/>
            </a:lvl4pPr>
            <a:lvl5pPr indent="-228600" lvl="4" marL="2286000" algn="l">
              <a:lnSpc>
                <a:spcPct val="93000"/>
              </a:lnSpc>
              <a:spcBef>
                <a:spcPts val="575"/>
              </a:spcBef>
              <a:spcAft>
                <a:spcPts val="0"/>
              </a:spcAft>
              <a:buSzPts val="1400"/>
              <a:buNone/>
              <a:defRPr sz="1600"/>
            </a:lvl5pPr>
            <a:lvl6pPr indent="-228600" lvl="5" marL="2743200" algn="l">
              <a:lnSpc>
                <a:spcPct val="93000"/>
              </a:lnSpc>
              <a:spcBef>
                <a:spcPts val="288"/>
              </a:spcBef>
              <a:spcAft>
                <a:spcPts val="0"/>
              </a:spcAft>
              <a:buSzPts val="1400"/>
              <a:buNone/>
              <a:defRPr sz="1600"/>
            </a:lvl6pPr>
            <a:lvl7pPr indent="-228600" lvl="6" marL="3200400" algn="l">
              <a:lnSpc>
                <a:spcPct val="93000"/>
              </a:lnSpc>
              <a:spcBef>
                <a:spcPts val="288"/>
              </a:spcBef>
              <a:spcAft>
                <a:spcPts val="0"/>
              </a:spcAft>
              <a:buSzPts val="1400"/>
              <a:buNone/>
              <a:defRPr sz="1600"/>
            </a:lvl7pPr>
            <a:lvl8pPr indent="-228600" lvl="7" marL="3657600" algn="l">
              <a:lnSpc>
                <a:spcPct val="93000"/>
              </a:lnSpc>
              <a:spcBef>
                <a:spcPts val="288"/>
              </a:spcBef>
              <a:spcAft>
                <a:spcPts val="0"/>
              </a:spcAft>
              <a:buSzPts val="1400"/>
              <a:buNone/>
              <a:defRPr sz="1600"/>
            </a:lvl8pPr>
            <a:lvl9pPr indent="-228600" lvl="8" marL="4114800" algn="l">
              <a:lnSpc>
                <a:spcPct val="93000"/>
              </a:lnSpc>
              <a:spcBef>
                <a:spcPts val="288"/>
              </a:spcBef>
              <a:spcAft>
                <a:spcPts val="288"/>
              </a:spcAft>
              <a:buSzPts val="1400"/>
              <a:buNone/>
              <a:defRPr sz="1600"/>
            </a:lvl9pPr>
          </a:lstStyle>
          <a:p/>
        </p:txBody>
      </p:sp>
      <p:sp>
        <p:nvSpPr>
          <p:cNvPr id="54" name="Google Shape;54;p9"/>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0"/>
          <p:cNvSpPr txBox="1"/>
          <p:nvPr>
            <p:ph type="title"/>
          </p:nvPr>
        </p:nvSpPr>
        <p:spPr>
          <a:xfrm>
            <a:off x="5143500" y="3141662"/>
            <a:ext cx="30849887" cy="6673850"/>
          </a:xfrm>
          <a:prstGeom prst="rect">
            <a:avLst/>
          </a:prstGeom>
          <a:noFill/>
          <a:ln>
            <a:noFill/>
          </a:ln>
        </p:spPr>
        <p:txBody>
          <a:bodyPr anchorCtr="0" anchor="b" bIns="46800" lIns="90000" spcFirstLastPara="1" rIns="90000" wrap="square" tIns="4680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57" name="Google Shape;57;p10"/>
          <p:cNvSpPr txBox="1"/>
          <p:nvPr>
            <p:ph idx="1" type="body"/>
          </p:nvPr>
        </p:nvSpPr>
        <p:spPr>
          <a:xfrm>
            <a:off x="2057400" y="4492625"/>
            <a:ext cx="18434050" cy="12661901"/>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2800"/>
            </a:lvl1pPr>
            <a:lvl2pPr indent="-228600" lvl="1" marL="914400" algn="l">
              <a:lnSpc>
                <a:spcPct val="93000"/>
              </a:lnSpc>
              <a:spcBef>
                <a:spcPts val="1425"/>
              </a:spcBef>
              <a:spcAft>
                <a:spcPts val="0"/>
              </a:spcAft>
              <a:buSzPts val="1400"/>
              <a:buNone/>
              <a:defRPr sz="2400"/>
            </a:lvl2pPr>
            <a:lvl3pPr indent="-228600" lvl="2" marL="1371600" algn="l">
              <a:lnSpc>
                <a:spcPct val="93000"/>
              </a:lnSpc>
              <a:spcBef>
                <a:spcPts val="1138"/>
              </a:spcBef>
              <a:spcAft>
                <a:spcPts val="0"/>
              </a:spcAft>
              <a:buSzPts val="1400"/>
              <a:buNone/>
              <a:defRPr sz="2000"/>
            </a:lvl3pPr>
            <a:lvl4pPr indent="-228600" lvl="3" marL="1828800" algn="l">
              <a:lnSpc>
                <a:spcPct val="93000"/>
              </a:lnSpc>
              <a:spcBef>
                <a:spcPts val="850"/>
              </a:spcBef>
              <a:spcAft>
                <a:spcPts val="0"/>
              </a:spcAft>
              <a:buSzPts val="1400"/>
              <a:buNone/>
              <a:defRPr sz="1800"/>
            </a:lvl4pPr>
            <a:lvl5pPr indent="-228600" lvl="4" marL="2286000" algn="l">
              <a:lnSpc>
                <a:spcPct val="93000"/>
              </a:lnSpc>
              <a:spcBef>
                <a:spcPts val="575"/>
              </a:spcBef>
              <a:spcAft>
                <a:spcPts val="0"/>
              </a:spcAft>
              <a:buSzPts val="1400"/>
              <a:buNone/>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
        <p:nvSpPr>
          <p:cNvPr id="58" name="Google Shape;58;p10"/>
          <p:cNvSpPr txBox="1"/>
          <p:nvPr>
            <p:ph idx="2" type="body"/>
          </p:nvPr>
        </p:nvSpPr>
        <p:spPr>
          <a:xfrm>
            <a:off x="20643850" y="4492625"/>
            <a:ext cx="18435638" cy="12661901"/>
          </a:xfrm>
          <a:prstGeom prst="rect">
            <a:avLst/>
          </a:prstGeom>
          <a:noFill/>
          <a:ln>
            <a:noFill/>
          </a:ln>
        </p:spPr>
        <p:txBody>
          <a:bodyPr anchorCtr="0" anchor="t" bIns="0" lIns="0" spcFirstLastPara="1" rIns="0" wrap="square" tIns="12225">
            <a:noAutofit/>
          </a:bodyPr>
          <a:lstStyle>
            <a:lvl1pPr indent="-228600" lvl="0" marL="457200" algn="l">
              <a:lnSpc>
                <a:spcPct val="93000"/>
              </a:lnSpc>
              <a:spcBef>
                <a:spcPts val="0"/>
              </a:spcBef>
              <a:spcAft>
                <a:spcPts val="0"/>
              </a:spcAft>
              <a:buSzPts val="1400"/>
              <a:buNone/>
              <a:defRPr sz="2800"/>
            </a:lvl1pPr>
            <a:lvl2pPr indent="-228600" lvl="1" marL="914400" algn="l">
              <a:lnSpc>
                <a:spcPct val="93000"/>
              </a:lnSpc>
              <a:spcBef>
                <a:spcPts val="1425"/>
              </a:spcBef>
              <a:spcAft>
                <a:spcPts val="0"/>
              </a:spcAft>
              <a:buSzPts val="1400"/>
              <a:buNone/>
              <a:defRPr sz="2400"/>
            </a:lvl2pPr>
            <a:lvl3pPr indent="-228600" lvl="2" marL="1371600" algn="l">
              <a:lnSpc>
                <a:spcPct val="93000"/>
              </a:lnSpc>
              <a:spcBef>
                <a:spcPts val="1138"/>
              </a:spcBef>
              <a:spcAft>
                <a:spcPts val="0"/>
              </a:spcAft>
              <a:buSzPts val="1400"/>
              <a:buNone/>
              <a:defRPr sz="2000"/>
            </a:lvl3pPr>
            <a:lvl4pPr indent="-228600" lvl="3" marL="1828800" algn="l">
              <a:lnSpc>
                <a:spcPct val="93000"/>
              </a:lnSpc>
              <a:spcBef>
                <a:spcPts val="850"/>
              </a:spcBef>
              <a:spcAft>
                <a:spcPts val="0"/>
              </a:spcAft>
              <a:buSzPts val="1400"/>
              <a:buNone/>
              <a:defRPr sz="1800"/>
            </a:lvl4pPr>
            <a:lvl5pPr indent="-228600" lvl="4" marL="2286000" algn="l">
              <a:lnSpc>
                <a:spcPct val="93000"/>
              </a:lnSpc>
              <a:spcBef>
                <a:spcPts val="575"/>
              </a:spcBef>
              <a:spcAft>
                <a:spcPts val="0"/>
              </a:spcAft>
              <a:buSzPts val="1400"/>
              <a:buNone/>
              <a:defRPr sz="1800"/>
            </a:lvl5pPr>
            <a:lvl6pPr indent="-228600" lvl="5" marL="2743200" algn="l">
              <a:lnSpc>
                <a:spcPct val="93000"/>
              </a:lnSpc>
              <a:spcBef>
                <a:spcPts val="288"/>
              </a:spcBef>
              <a:spcAft>
                <a:spcPts val="0"/>
              </a:spcAft>
              <a:buSzPts val="1400"/>
              <a:buNone/>
              <a:defRPr sz="1800"/>
            </a:lvl6pPr>
            <a:lvl7pPr indent="-228600" lvl="6" marL="3200400" algn="l">
              <a:lnSpc>
                <a:spcPct val="93000"/>
              </a:lnSpc>
              <a:spcBef>
                <a:spcPts val="288"/>
              </a:spcBef>
              <a:spcAft>
                <a:spcPts val="0"/>
              </a:spcAft>
              <a:buSzPts val="1400"/>
              <a:buNone/>
              <a:defRPr sz="1800"/>
            </a:lvl7pPr>
            <a:lvl8pPr indent="-228600" lvl="7" marL="3657600" algn="l">
              <a:lnSpc>
                <a:spcPct val="93000"/>
              </a:lnSpc>
              <a:spcBef>
                <a:spcPts val="288"/>
              </a:spcBef>
              <a:spcAft>
                <a:spcPts val="0"/>
              </a:spcAft>
              <a:buSzPts val="1400"/>
              <a:buNone/>
              <a:defRPr sz="1800"/>
            </a:lvl8pPr>
            <a:lvl9pPr indent="-228600" lvl="8" marL="4114800" algn="l">
              <a:lnSpc>
                <a:spcPct val="93000"/>
              </a:lnSpc>
              <a:spcBef>
                <a:spcPts val="288"/>
              </a:spcBef>
              <a:spcAft>
                <a:spcPts val="288"/>
              </a:spcAft>
              <a:buSzPts val="1400"/>
              <a:buNone/>
              <a:defRPr sz="1800"/>
            </a:lvl9pPr>
          </a:lstStyle>
          <a:p/>
        </p:txBody>
      </p:sp>
      <p:sp>
        <p:nvSpPr>
          <p:cNvPr id="59" name="Google Shape;59;p10"/>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sp>
        <p:nvSpPr>
          <p:cNvPr id="16" name="Google Shape;16;p2"/>
          <p:cNvSpPr txBox="1"/>
          <p:nvPr>
            <p:ph type="title"/>
          </p:nvPr>
        </p:nvSpPr>
        <p:spPr>
          <a:xfrm>
            <a:off x="5143500" y="3141662"/>
            <a:ext cx="30849887" cy="6673850"/>
          </a:xfrm>
          <a:prstGeom prst="rect">
            <a:avLst/>
          </a:prstGeom>
          <a:noFill/>
          <a:ln>
            <a:noFill/>
          </a:ln>
        </p:spPr>
        <p:txBody>
          <a:bodyPr anchorCtr="0" anchor="b" bIns="46800" lIns="90000" spcFirstLastPara="1" rIns="90000" wrap="square" tIns="46800">
            <a:noAutofit/>
          </a:bodyPr>
          <a:lstStyle>
            <a:lvl1pPr lvl="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
          <p:cNvSpPr txBox="1"/>
          <p:nvPr/>
        </p:nvSpPr>
        <p:spPr>
          <a:xfrm>
            <a:off x="2828925" y="17797463"/>
            <a:ext cx="9258300" cy="10223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
          <p:cNvSpPr txBox="1"/>
          <p:nvPr/>
        </p:nvSpPr>
        <p:spPr>
          <a:xfrm>
            <a:off x="13630275" y="17797463"/>
            <a:ext cx="13887450" cy="102235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2"/>
          <p:cNvSpPr txBox="1"/>
          <p:nvPr>
            <p:ph idx="12" type="sldNum"/>
          </p:nvPr>
        </p:nvSpPr>
        <p:spPr>
          <a:xfrm>
            <a:off x="29060775" y="17797463"/>
            <a:ext cx="9247187" cy="1011237"/>
          </a:xfrm>
          <a:prstGeom prst="rect">
            <a:avLst/>
          </a:prstGeom>
          <a:noFill/>
          <a:ln>
            <a:noFill/>
          </a:ln>
        </p:spPr>
        <p:txBody>
          <a:bodyPr anchorCtr="0" anchor="ctr" bIns="46800" lIns="90000" spcFirstLastPara="1" rIns="90000" wrap="square" tIns="468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txBox="1"/>
          <p:nvPr>
            <p:ph idx="1" type="body"/>
          </p:nvPr>
        </p:nvSpPr>
        <p:spPr>
          <a:xfrm>
            <a:off x="2057400" y="4492625"/>
            <a:ext cx="37022086" cy="12661901"/>
          </a:xfrm>
          <a:prstGeom prst="rect">
            <a:avLst/>
          </a:prstGeom>
          <a:noFill/>
          <a:ln>
            <a:noFill/>
          </a:ln>
        </p:spPr>
        <p:txBody>
          <a:bodyPr anchorCtr="0" anchor="t" bIns="0" lIns="0" spcFirstLastPara="1" rIns="0" wrap="square" tIns="12225">
            <a:noAutofit/>
          </a:bodyPr>
          <a:lstStyle>
            <a:lvl1pPr indent="-228600" lvl="0" marL="457200" marR="0" rtl="0" algn="l">
              <a:lnSpc>
                <a:spcPct val="93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25"/>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38"/>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5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75"/>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88"/>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88"/>
              </a:spcBef>
              <a:spcAft>
                <a:spcPts val="288"/>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11" Type="http://schemas.openxmlformats.org/officeDocument/2006/relationships/image" Target="../media/image8.png"/><Relationship Id="rId10" Type="http://schemas.openxmlformats.org/officeDocument/2006/relationships/image" Target="../media/image1.png"/><Relationship Id="rId12"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ge33c82e5f7_0_0"/>
          <p:cNvSpPr/>
          <p:nvPr/>
        </p:nvSpPr>
        <p:spPr>
          <a:xfrm>
            <a:off x="32954828" y="11011802"/>
            <a:ext cx="1227000" cy="1847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e33c82e5f7_0_0"/>
          <p:cNvSpPr txBox="1"/>
          <p:nvPr/>
        </p:nvSpPr>
        <p:spPr>
          <a:xfrm>
            <a:off x="32918400" y="10207250"/>
            <a:ext cx="79758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Where we fit in the Pharmaceutical Industry</a:t>
            </a:r>
            <a:endParaRPr b="0" i="0" sz="1800" u="none" cap="none" strike="noStrike">
              <a:solidFill>
                <a:schemeClr val="lt1"/>
              </a:solidFill>
              <a:latin typeface="Arial"/>
              <a:ea typeface="Arial"/>
              <a:cs typeface="Arial"/>
              <a:sym typeface="Arial"/>
            </a:endParaRPr>
          </a:p>
        </p:txBody>
      </p:sp>
      <p:sp>
        <p:nvSpPr>
          <p:cNvPr id="78" name="Google Shape;78;ge33c82e5f7_0_0"/>
          <p:cNvSpPr txBox="1"/>
          <p:nvPr/>
        </p:nvSpPr>
        <p:spPr>
          <a:xfrm>
            <a:off x="460800" y="10956150"/>
            <a:ext cx="11813100" cy="4785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LANGaware Analytics Platform</a:t>
            </a:r>
            <a:endParaRPr b="0" i="0" sz="1400" u="none" cap="none" strike="noStrike">
              <a:solidFill>
                <a:schemeClr val="dk1"/>
              </a:solidFill>
              <a:latin typeface="Arial"/>
              <a:ea typeface="Arial"/>
              <a:cs typeface="Arial"/>
              <a:sym typeface="Arial"/>
            </a:endParaRPr>
          </a:p>
        </p:txBody>
      </p:sp>
      <p:sp>
        <p:nvSpPr>
          <p:cNvPr id="79" name="Google Shape;79;ge33c82e5f7_0_0"/>
          <p:cNvSpPr txBox="1"/>
          <p:nvPr/>
        </p:nvSpPr>
        <p:spPr>
          <a:xfrm>
            <a:off x="24865050" y="10207260"/>
            <a:ext cx="79398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Where we fit in Healthcare </a:t>
            </a:r>
            <a:endParaRPr b="0" i="0" sz="1800" u="none" cap="none" strike="noStrike">
              <a:solidFill>
                <a:schemeClr val="lt1"/>
              </a:solidFill>
              <a:latin typeface="Arial"/>
              <a:ea typeface="Arial"/>
              <a:cs typeface="Arial"/>
              <a:sym typeface="Arial"/>
            </a:endParaRPr>
          </a:p>
        </p:txBody>
      </p:sp>
      <p:sp>
        <p:nvSpPr>
          <p:cNvPr id="80" name="Google Shape;80;ge33c82e5f7_0_0"/>
          <p:cNvSpPr txBox="1"/>
          <p:nvPr/>
        </p:nvSpPr>
        <p:spPr>
          <a:xfrm>
            <a:off x="24899950" y="2705175"/>
            <a:ext cx="160290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Experimental Results</a:t>
            </a:r>
            <a:endParaRPr b="0" i="0" sz="1400" u="none" cap="none" strike="noStrike">
              <a:solidFill>
                <a:schemeClr val="dk1"/>
              </a:solidFill>
              <a:latin typeface="Arial"/>
              <a:ea typeface="Arial"/>
              <a:cs typeface="Arial"/>
              <a:sym typeface="Arial"/>
            </a:endParaRPr>
          </a:p>
        </p:txBody>
      </p:sp>
      <p:sp>
        <p:nvSpPr>
          <p:cNvPr id="81" name="Google Shape;81;ge33c82e5f7_0_0"/>
          <p:cNvSpPr txBox="1"/>
          <p:nvPr/>
        </p:nvSpPr>
        <p:spPr>
          <a:xfrm>
            <a:off x="12687300" y="2705175"/>
            <a:ext cx="118872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Approach</a:t>
            </a:r>
            <a:endParaRPr b="0" i="0" sz="1800" u="none" cap="none" strike="noStrike">
              <a:solidFill>
                <a:schemeClr val="lt1"/>
              </a:solidFill>
              <a:latin typeface="Arial"/>
              <a:ea typeface="Arial"/>
              <a:cs typeface="Arial"/>
              <a:sym typeface="Arial"/>
            </a:endParaRPr>
          </a:p>
        </p:txBody>
      </p:sp>
      <p:sp>
        <p:nvSpPr>
          <p:cNvPr id="82" name="Google Shape;82;ge33c82e5f7_0_0"/>
          <p:cNvSpPr txBox="1"/>
          <p:nvPr/>
        </p:nvSpPr>
        <p:spPr>
          <a:xfrm>
            <a:off x="509550" y="2705175"/>
            <a:ext cx="118872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Background</a:t>
            </a:r>
            <a:endParaRPr b="0" i="0" sz="1800" u="none" cap="none" strike="noStrike">
              <a:solidFill>
                <a:schemeClr val="lt1"/>
              </a:solidFill>
              <a:latin typeface="Arial"/>
              <a:ea typeface="Arial"/>
              <a:cs typeface="Arial"/>
              <a:sym typeface="Arial"/>
            </a:endParaRPr>
          </a:p>
        </p:txBody>
      </p:sp>
      <p:sp>
        <p:nvSpPr>
          <p:cNvPr id="83" name="Google Shape;83;ge33c82e5f7_0_0"/>
          <p:cNvSpPr txBox="1"/>
          <p:nvPr/>
        </p:nvSpPr>
        <p:spPr>
          <a:xfrm>
            <a:off x="0" y="0"/>
            <a:ext cx="41148000" cy="2502000"/>
          </a:xfrm>
          <a:prstGeom prst="rect">
            <a:avLst/>
          </a:prstGeom>
          <a:solidFill>
            <a:srgbClr val="36989C"/>
          </a:solidFill>
          <a:ln cap="flat" cmpd="sng" w="9525">
            <a:solidFill>
              <a:srgbClr val="00989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4" name="Google Shape;84;ge33c82e5f7_0_0"/>
          <p:cNvSpPr txBox="1"/>
          <p:nvPr/>
        </p:nvSpPr>
        <p:spPr>
          <a:xfrm>
            <a:off x="6057900" y="296850"/>
            <a:ext cx="34871100" cy="738600"/>
          </a:xfrm>
          <a:prstGeom prst="rect">
            <a:avLst/>
          </a:prstGeom>
          <a:noFill/>
          <a:ln>
            <a:noFill/>
          </a:ln>
        </p:spPr>
        <p:txBody>
          <a:bodyPr anchorCtr="0" anchor="t" bIns="46800" lIns="90000" spcFirstLastPara="1" rIns="90000" wrap="square" tIns="46800">
            <a:spAutoFit/>
          </a:bodyPr>
          <a:lstStyle/>
          <a:p>
            <a:pPr indent="0" lvl="0" marL="0" marR="0" rtl="0" algn="l">
              <a:lnSpc>
                <a:spcPct val="93000"/>
              </a:lnSpc>
              <a:spcBef>
                <a:spcPts val="0"/>
              </a:spcBef>
              <a:spcAft>
                <a:spcPts val="0"/>
              </a:spcAft>
              <a:buClr>
                <a:schemeClr val="dk1"/>
              </a:buClr>
              <a:buSzPts val="1100"/>
              <a:buFont typeface="Arial"/>
              <a:buNone/>
            </a:pPr>
            <a:r>
              <a:rPr b="1" lang="en-US" sz="4500">
                <a:solidFill>
                  <a:schemeClr val="lt1"/>
                </a:solidFill>
                <a:latin typeface="Calibri"/>
                <a:ea typeface="Calibri"/>
                <a:cs typeface="Calibri"/>
                <a:sym typeface="Calibri"/>
              </a:rPr>
              <a:t>Towards Automatic Early Detection: Assessing LANGaware's Language and Speech Biomarkers in Neurocognitive and Affective Disorders</a:t>
            </a:r>
            <a:endParaRPr b="1" i="0" sz="4500" u="none" cap="none" strike="noStrike">
              <a:solidFill>
                <a:schemeClr val="lt1"/>
              </a:solidFill>
              <a:latin typeface="Calibri"/>
              <a:ea typeface="Calibri"/>
              <a:cs typeface="Calibri"/>
              <a:sym typeface="Calibri"/>
            </a:endParaRPr>
          </a:p>
        </p:txBody>
      </p:sp>
      <p:sp>
        <p:nvSpPr>
          <p:cNvPr id="85" name="Google Shape;85;ge33c82e5f7_0_0"/>
          <p:cNvSpPr txBox="1"/>
          <p:nvPr/>
        </p:nvSpPr>
        <p:spPr>
          <a:xfrm>
            <a:off x="24865050" y="15508850"/>
            <a:ext cx="16029000" cy="3347700"/>
          </a:xfrm>
          <a:prstGeom prst="rect">
            <a:avLst/>
          </a:prstGeom>
          <a:solidFill>
            <a:srgbClr val="00989C"/>
          </a:solidFill>
          <a:ln cap="flat" cmpd="sng" w="38150">
            <a:solidFill>
              <a:srgbClr val="00989C"/>
            </a:solidFill>
            <a:prstDash val="solid"/>
            <a:round/>
            <a:headEnd len="sm" w="sm" type="none"/>
            <a:tailEnd len="sm" w="sm" type="none"/>
          </a:ln>
        </p:spPr>
        <p:txBody>
          <a:bodyPr anchorCtr="0" anchor="ctr" bIns="60825" lIns="104025" spcFirstLastPara="1" rIns="104025" wrap="square" tIns="60825">
            <a:noAutofit/>
          </a:bodyPr>
          <a:lstStyle/>
          <a:p>
            <a:pPr indent="0" lvl="0" marL="114300" marR="0" rtl="0" algn="l">
              <a:lnSpc>
                <a:spcPct val="100000"/>
              </a:lnSpc>
              <a:spcBef>
                <a:spcPts val="0"/>
              </a:spcBef>
              <a:spcAft>
                <a:spcPts val="0"/>
              </a:spcAft>
              <a:buClr>
                <a:srgbClr val="FFFFFF"/>
              </a:buClr>
              <a:buSzPts val="3500"/>
              <a:buFont typeface="Calibri"/>
              <a:buNone/>
            </a:pPr>
            <a:r>
              <a:rPr b="1" i="0" lang="en-US" sz="3500" u="none" cap="none" strike="noStrike">
                <a:solidFill>
                  <a:srgbClr val="FFFFFF"/>
                </a:solidFill>
                <a:latin typeface="Calibri"/>
                <a:ea typeface="Calibri"/>
                <a:cs typeface="Calibri"/>
                <a:sym typeface="Calibri"/>
              </a:rPr>
              <a:t> Conclusions</a:t>
            </a:r>
            <a:endParaRPr b="0" i="0" sz="1400" u="none" cap="none" strike="noStrike">
              <a:solidFill>
                <a:srgbClr val="000000"/>
              </a:solidFill>
              <a:latin typeface="Arial"/>
              <a:ea typeface="Arial"/>
              <a:cs typeface="Arial"/>
              <a:sym typeface="Arial"/>
            </a:endParaRPr>
          </a:p>
          <a:p>
            <a:pPr indent="-406400" lvl="0" marL="628650" marR="0" rtl="0" algn="l">
              <a:lnSpc>
                <a:spcPct val="100000"/>
              </a:lnSpc>
              <a:spcBef>
                <a:spcPts val="1000"/>
              </a:spcBef>
              <a:spcAft>
                <a:spcPts val="0"/>
              </a:spcAft>
              <a:buClr>
                <a:srgbClr val="FFFFFF"/>
              </a:buClr>
              <a:buSzPts val="2800"/>
              <a:buFont typeface="Calibri"/>
              <a:buChar char="●"/>
            </a:pPr>
            <a:r>
              <a:rPr b="0" i="0" lang="en-US" sz="2800" u="none" cap="none" strike="noStrike">
                <a:solidFill>
                  <a:srgbClr val="FFFFFF"/>
                </a:solidFill>
                <a:latin typeface="Calibri"/>
                <a:ea typeface="Calibri"/>
                <a:cs typeface="Calibri"/>
                <a:sym typeface="Calibri"/>
              </a:rPr>
              <a:t>Evaluation shows that the developed biomarkers are capable for efficient disease / disorder classification</a:t>
            </a:r>
            <a:endParaRPr b="0" i="0" sz="2800" u="none" cap="none" strike="noStrike">
              <a:solidFill>
                <a:srgbClr val="FFFFFF"/>
              </a:solidFill>
              <a:latin typeface="Calibri"/>
              <a:ea typeface="Calibri"/>
              <a:cs typeface="Calibri"/>
              <a:sym typeface="Calibri"/>
            </a:endParaRPr>
          </a:p>
          <a:p>
            <a:pPr indent="-406400" lvl="0" marL="628650" marR="0" rtl="0" algn="l">
              <a:lnSpc>
                <a:spcPct val="100000"/>
              </a:lnSpc>
              <a:spcBef>
                <a:spcPts val="0"/>
              </a:spcBef>
              <a:spcAft>
                <a:spcPts val="0"/>
              </a:spcAft>
              <a:buClr>
                <a:srgbClr val="FFFFFF"/>
              </a:buClr>
              <a:buSzPts val="2800"/>
              <a:buFont typeface="Calibri"/>
              <a:buChar char="●"/>
            </a:pPr>
            <a:r>
              <a:rPr b="0" i="0" lang="en-US" sz="2800" u="none" cap="none" strike="noStrike">
                <a:solidFill>
                  <a:srgbClr val="FFFFFF"/>
                </a:solidFill>
                <a:latin typeface="Calibri"/>
                <a:ea typeface="Calibri"/>
                <a:cs typeface="Calibri"/>
                <a:sym typeface="Calibri"/>
              </a:rPr>
              <a:t>Proposed workflows are </a:t>
            </a:r>
            <a:r>
              <a:rPr b="1" i="0" lang="en-US" sz="2800" u="none" cap="none" strike="noStrike">
                <a:solidFill>
                  <a:srgbClr val="FFFFFF"/>
                </a:solidFill>
                <a:latin typeface="Calibri"/>
                <a:ea typeface="Calibri"/>
                <a:cs typeface="Calibri"/>
                <a:sym typeface="Calibri"/>
              </a:rPr>
              <a:t>robust to different languages, diseases / disorders of different severity levels</a:t>
            </a:r>
            <a:r>
              <a:rPr b="0" i="0" lang="en-US" sz="2800" u="none" cap="none" strike="noStrike">
                <a:solidFill>
                  <a:srgbClr val="FFFFFF"/>
                </a:solidFill>
                <a:latin typeface="Calibri"/>
                <a:ea typeface="Calibri"/>
                <a:cs typeface="Calibri"/>
                <a:sym typeface="Calibri"/>
              </a:rPr>
              <a:t>, as well as resilient to dataset profile variations in dataset size, domain and cohort demographic details</a:t>
            </a:r>
            <a:endParaRPr b="0" i="0" sz="2800" u="none" cap="none" strike="noStrike">
              <a:solidFill>
                <a:srgbClr val="FFFFFF"/>
              </a:solidFill>
              <a:latin typeface="Calibri"/>
              <a:ea typeface="Calibri"/>
              <a:cs typeface="Calibri"/>
              <a:sym typeface="Calibri"/>
            </a:endParaRPr>
          </a:p>
          <a:p>
            <a:pPr indent="-406400" lvl="0" marL="628650" marR="0" rtl="0" algn="l">
              <a:lnSpc>
                <a:spcPct val="100000"/>
              </a:lnSpc>
              <a:spcBef>
                <a:spcPts val="0"/>
              </a:spcBef>
              <a:spcAft>
                <a:spcPts val="0"/>
              </a:spcAft>
              <a:buClr>
                <a:srgbClr val="FFFFFF"/>
              </a:buClr>
              <a:buSzPts val="2800"/>
              <a:buFont typeface="Calibri"/>
              <a:buChar char="●"/>
            </a:pPr>
            <a:r>
              <a:rPr b="0" i="0" lang="en-US" sz="2800" u="none" cap="none" strike="noStrike">
                <a:solidFill>
                  <a:schemeClr val="lt1"/>
                </a:solidFill>
                <a:latin typeface="Calibri"/>
                <a:ea typeface="Calibri"/>
                <a:cs typeface="Calibri"/>
                <a:sym typeface="Calibri"/>
              </a:rPr>
              <a:t>Langaware’s biomarker suite provides a solution able to generalize in diverse settings, use cases and target diseases, offering </a:t>
            </a:r>
            <a:r>
              <a:rPr b="1" i="0" lang="en-US" sz="2800" u="none" cap="none" strike="noStrike">
                <a:solidFill>
                  <a:schemeClr val="lt1"/>
                </a:solidFill>
                <a:latin typeface="Calibri"/>
                <a:ea typeface="Calibri"/>
                <a:cs typeface="Calibri"/>
                <a:sym typeface="Calibri"/>
              </a:rPr>
              <a:t>dependable early diagnosis</a:t>
            </a:r>
            <a:r>
              <a:rPr b="0" i="0" lang="en-US" sz="2800" u="none" cap="none" strike="noStrike">
                <a:solidFill>
                  <a:schemeClr val="lt1"/>
                </a:solidFill>
                <a:latin typeface="Calibri"/>
                <a:ea typeface="Calibri"/>
                <a:cs typeface="Calibri"/>
                <a:sym typeface="Calibri"/>
              </a:rPr>
              <a:t> functionality for </a:t>
            </a:r>
            <a:r>
              <a:rPr b="1" i="0" lang="en-US" sz="2800" u="none" cap="none" strike="noStrike">
                <a:solidFill>
                  <a:schemeClr val="lt1"/>
                </a:solidFill>
                <a:latin typeface="Calibri"/>
                <a:ea typeface="Calibri"/>
                <a:cs typeface="Calibri"/>
                <a:sym typeface="Calibri"/>
              </a:rPr>
              <a:t>efficient decision support</a:t>
            </a:r>
            <a:endParaRPr b="0" i="0" sz="1400" u="none" cap="none" strike="noStrike">
              <a:solidFill>
                <a:srgbClr val="000000"/>
              </a:solidFill>
              <a:latin typeface="Arial"/>
              <a:ea typeface="Arial"/>
              <a:cs typeface="Arial"/>
              <a:sym typeface="Arial"/>
            </a:endParaRPr>
          </a:p>
        </p:txBody>
      </p:sp>
      <p:sp>
        <p:nvSpPr>
          <p:cNvPr id="86" name="Google Shape;86;ge33c82e5f7_0_0"/>
          <p:cNvSpPr txBox="1"/>
          <p:nvPr/>
        </p:nvSpPr>
        <p:spPr>
          <a:xfrm>
            <a:off x="547650" y="3420725"/>
            <a:ext cx="11861100" cy="2756400"/>
          </a:xfrm>
          <a:prstGeom prst="rect">
            <a:avLst/>
          </a:prstGeom>
          <a:solidFill>
            <a:srgbClr val="FFFFFF"/>
          </a:solidFill>
          <a:ln>
            <a:noFill/>
          </a:ln>
        </p:spPr>
        <p:txBody>
          <a:bodyPr anchorCtr="0" anchor="t" bIns="46800" lIns="90000" spcFirstLastPara="1" rIns="90000" wrap="square" tIns="46800">
            <a:noAutofit/>
          </a:bodyPr>
          <a:lstStyle/>
          <a:p>
            <a:pPr indent="-381000" lvl="0" marL="457200" marR="0" rtl="0" algn="l">
              <a:lnSpc>
                <a:spcPct val="100000"/>
              </a:lnSpc>
              <a:spcBef>
                <a:spcPts val="0"/>
              </a:spcBef>
              <a:spcAft>
                <a:spcPts val="0"/>
              </a:spcAft>
              <a:buClr>
                <a:srgbClr val="666666"/>
              </a:buClr>
              <a:buSzPts val="2400"/>
              <a:buFont typeface="Calibri"/>
              <a:buChar char="●"/>
            </a:pPr>
            <a:r>
              <a:rPr b="0" i="0" lang="en-US" sz="2400" u="none" cap="none" strike="noStrike">
                <a:solidFill>
                  <a:srgbClr val="000000"/>
                </a:solidFill>
                <a:latin typeface="Calibri"/>
                <a:ea typeface="Calibri"/>
                <a:cs typeface="Calibri"/>
                <a:sym typeface="Calibri"/>
              </a:rPr>
              <a:t>Cognitive decline (CD) is linked to diseases</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a:t>
            </a:r>
            <a:r>
              <a:rPr b="0"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disorders of varying severity levels (e.g. in </a:t>
            </a:r>
            <a:r>
              <a:rPr lang="en-US" sz="2400">
                <a:latin typeface="Calibri"/>
                <a:ea typeface="Calibri"/>
                <a:cs typeface="Calibri"/>
                <a:sym typeface="Calibri"/>
              </a:rPr>
              <a:t>Alzheimer’s </a:t>
            </a:r>
            <a:r>
              <a:rPr b="0" i="0" lang="en-US" sz="2400" u="none" cap="none" strike="noStrike">
                <a:solidFill>
                  <a:srgbClr val="000000"/>
                </a:solidFill>
                <a:latin typeface="Calibri"/>
                <a:ea typeface="Calibri"/>
                <a:cs typeface="Calibri"/>
                <a:sym typeface="Calibri"/>
              </a:rPr>
              <a:t>and Depression) and is often associated with</a:t>
            </a:r>
            <a:r>
              <a:rPr b="1" i="0" lang="en-US" sz="2400" u="none" cap="none" strike="noStrike">
                <a:solidFill>
                  <a:srgbClr val="000000"/>
                </a:solidFill>
                <a:latin typeface="Calibri"/>
                <a:ea typeface="Calibri"/>
                <a:cs typeface="Calibri"/>
                <a:sym typeface="Calibri"/>
              </a:rPr>
              <a:t> changes in spoken language</a:t>
            </a:r>
            <a:endParaRPr b="0" i="0" sz="2400" u="none" cap="none" strike="noStrike">
              <a:solidFill>
                <a:srgbClr val="000000"/>
              </a:solidFill>
              <a:latin typeface="Calibri"/>
              <a:ea typeface="Calibri"/>
              <a:cs typeface="Calibri"/>
              <a:sym typeface="Calibri"/>
            </a:endParaRPr>
          </a:p>
          <a:p>
            <a:pPr indent="-387350" lvl="0" marL="457200" marR="0" rtl="0" algn="l">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latin typeface="Calibri"/>
                <a:ea typeface="Calibri"/>
                <a:cs typeface="Calibri"/>
                <a:sym typeface="Calibri"/>
              </a:rPr>
              <a:t>We develop a </a:t>
            </a:r>
            <a:r>
              <a:rPr b="1" i="0" lang="en-US" sz="2500" u="none" cap="none" strike="noStrike">
                <a:solidFill>
                  <a:srgbClr val="000000"/>
                </a:solidFill>
                <a:latin typeface="Calibri"/>
                <a:ea typeface="Calibri"/>
                <a:cs typeface="Calibri"/>
                <a:sym typeface="Calibri"/>
              </a:rPr>
              <a:t>Machine Learning</a:t>
            </a:r>
            <a:r>
              <a:rPr b="0" i="0" lang="en-US" sz="2500" u="none" cap="none" strike="noStrike">
                <a:solidFill>
                  <a:srgbClr val="000000"/>
                </a:solidFill>
                <a:latin typeface="Calibri"/>
                <a:ea typeface="Calibri"/>
                <a:cs typeface="Calibri"/>
                <a:sym typeface="Calibri"/>
              </a:rPr>
              <a:t> (ML) workflow based on </a:t>
            </a:r>
            <a:r>
              <a:rPr b="1" i="0" lang="en-US" sz="2500" u="none" cap="none" strike="noStrike">
                <a:solidFill>
                  <a:srgbClr val="000000"/>
                </a:solidFill>
                <a:latin typeface="Calibri"/>
                <a:ea typeface="Calibri"/>
                <a:cs typeface="Calibri"/>
                <a:sym typeface="Calibri"/>
              </a:rPr>
              <a:t>multimodal biomarkers</a:t>
            </a:r>
            <a:r>
              <a:rPr b="0" i="0" lang="en-US" sz="2500" u="none" cap="none" strike="noStrike">
                <a:solidFill>
                  <a:srgbClr val="000000"/>
                </a:solidFill>
                <a:latin typeface="Calibri"/>
                <a:ea typeface="Calibri"/>
                <a:cs typeface="Calibri"/>
                <a:sym typeface="Calibri"/>
              </a:rPr>
              <a:t> to automatically facilitate the early detection of such diseases, across different languages</a:t>
            </a:r>
            <a:endParaRPr b="0" i="0" sz="2500" u="none" cap="none" strike="noStrike">
              <a:solidFill>
                <a:srgbClr val="000000"/>
              </a:solidFill>
              <a:latin typeface="Calibri"/>
              <a:ea typeface="Calibri"/>
              <a:cs typeface="Calibri"/>
              <a:sym typeface="Calibri"/>
            </a:endParaRPr>
          </a:p>
          <a:p>
            <a:pPr indent="-387350" lvl="0" marL="457200" marR="0" rtl="0" algn="l">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latin typeface="Calibri"/>
                <a:ea typeface="Calibri"/>
                <a:cs typeface="Calibri"/>
                <a:sym typeface="Calibri"/>
              </a:rPr>
              <a:t>We showcase the efficacy of our approach over speech recordings from pathological and age-matched healthy cohorts, covering </a:t>
            </a:r>
            <a:r>
              <a:rPr b="0" i="0" lang="en-US" sz="2500" u="none" cap="none" strike="noStrike">
                <a:solidFill>
                  <a:schemeClr val="dk1"/>
                </a:solidFill>
                <a:latin typeface="Calibri"/>
                <a:ea typeface="Calibri"/>
                <a:cs typeface="Calibri"/>
                <a:sym typeface="Calibri"/>
              </a:rPr>
              <a:t>multiple languages, diseases and disorders, using diverse cohort and data collection protocols</a:t>
            </a:r>
            <a:endParaRPr b="0" i="0" sz="1300" u="none" cap="none" strike="noStrike">
              <a:solidFill>
                <a:srgbClr val="000000"/>
              </a:solidFill>
              <a:latin typeface="Arial"/>
              <a:ea typeface="Arial"/>
              <a:cs typeface="Arial"/>
              <a:sym typeface="Arial"/>
            </a:endParaRPr>
          </a:p>
        </p:txBody>
      </p:sp>
      <p:sp>
        <p:nvSpPr>
          <p:cNvPr id="87" name="Google Shape;87;ge33c82e5f7_0_0"/>
          <p:cNvSpPr txBox="1"/>
          <p:nvPr/>
        </p:nvSpPr>
        <p:spPr>
          <a:xfrm>
            <a:off x="12723025" y="3427425"/>
            <a:ext cx="11813100" cy="1847100"/>
          </a:xfrm>
          <a:prstGeom prst="rect">
            <a:avLst/>
          </a:prstGeom>
          <a:noFill/>
          <a:ln>
            <a:noFill/>
          </a:ln>
        </p:spPr>
        <p:txBody>
          <a:bodyPr anchorCtr="0" anchor="t" bIns="46800" lIns="90000" spcFirstLastPara="1" rIns="90000" wrap="square" tIns="46800">
            <a:noAutofit/>
          </a:bodyPr>
          <a:lstStyle/>
          <a:p>
            <a:pPr indent="-385762" lvl="0" marL="457200" marR="0" rtl="0" algn="just">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0"/>
                  </a:ext>
                </a:extLst>
              </a:rPr>
              <a:t>Database: over </a:t>
            </a:r>
            <a:r>
              <a:rPr b="1" i="0" lang="en-US" sz="25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21,500 audio recordings</a:t>
            </a:r>
            <a:r>
              <a:rPr b="0" i="0" lang="en-US" sz="25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2"/>
                  </a:ext>
                </a:extLst>
              </a:rPr>
              <a:t> from people in the Greek &amp; English language</a:t>
            </a:r>
            <a:endParaRPr b="0" i="0" sz="1300" u="none" cap="none" strike="noStrike">
              <a:solidFill>
                <a:srgbClr val="000000"/>
              </a:solidFill>
              <a:latin typeface="Arial"/>
              <a:ea typeface="Arial"/>
              <a:cs typeface="Arial"/>
              <a:sym typeface="Arial"/>
            </a:endParaRPr>
          </a:p>
          <a:p>
            <a:pPr indent="-387350" lvl="0" marL="457200" marR="0" rtl="0" algn="just">
              <a:lnSpc>
                <a:spcPct val="100000"/>
              </a:lnSpc>
              <a:spcBef>
                <a:spcPts val="0"/>
              </a:spcBef>
              <a:spcAft>
                <a:spcPts val="0"/>
              </a:spcAft>
              <a:buClr>
                <a:srgbClr val="666666"/>
              </a:buClr>
              <a:buSzPts val="2500"/>
              <a:buFont typeface="Calibri"/>
              <a:buChar char="●"/>
            </a:pPr>
            <a:r>
              <a:rPr b="0" i="0" lang="en-US" sz="2500" u="none" cap="none" strike="noStrike">
                <a:solidFill>
                  <a:schemeClr val="dk1"/>
                </a:solidFill>
                <a:latin typeface="Calibri"/>
                <a:ea typeface="Calibri"/>
                <a:cs typeface="Calibri"/>
                <a:sym typeface="Calibri"/>
              </a:rPr>
              <a:t>People with early Alzheimer</a:t>
            </a:r>
            <a:r>
              <a:rPr lang="en-US" sz="2500">
                <a:solidFill>
                  <a:schemeClr val="dk1"/>
                </a:solidFill>
                <a:latin typeface="Calibri"/>
                <a:ea typeface="Calibri"/>
                <a:cs typeface="Calibri"/>
                <a:sym typeface="Calibri"/>
              </a:rPr>
              <a:t>’s Disease (</a:t>
            </a:r>
            <a:r>
              <a:rPr b="0" i="0" lang="en-US" sz="2500" u="none" cap="none" strike="noStrike">
                <a:solidFill>
                  <a:schemeClr val="dk1"/>
                </a:solidFill>
                <a:latin typeface="Calibri"/>
                <a:ea typeface="Calibri"/>
                <a:cs typeface="Calibri"/>
                <a:sym typeface="Calibri"/>
              </a:rPr>
              <a:t>AD), MCI, Depression, as well as Normal Controls (NC),  </a:t>
            </a:r>
            <a:r>
              <a:rPr b="1" i="0" lang="en-US" sz="2500" u="none" cap="none" strike="noStrike">
                <a:solidFill>
                  <a:schemeClr val="dk1"/>
                </a:solidFill>
                <a:latin typeface="Calibri"/>
                <a:ea typeface="Calibri"/>
                <a:cs typeface="Calibri"/>
                <a:sym typeface="Calibri"/>
              </a:rPr>
              <a:t>labeled by medical experts</a:t>
            </a:r>
            <a:endParaRPr b="1" i="0" sz="1300" u="none" cap="none" strike="noStrike">
              <a:solidFill>
                <a:srgbClr val="000000"/>
              </a:solidFill>
              <a:latin typeface="Arial"/>
              <a:ea typeface="Arial"/>
              <a:cs typeface="Arial"/>
              <a:sym typeface="Arial"/>
            </a:endParaRPr>
          </a:p>
          <a:p>
            <a:pPr indent="-385762" lvl="0" marL="457200" marR="0" rtl="0" algn="just">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highlight>
                  <a:schemeClr val="lt1"/>
                </a:highlight>
                <a:latin typeface="Calibri"/>
                <a:ea typeface="Calibri"/>
                <a:cs typeface="Calibri"/>
                <a:sym typeface="Calibri"/>
              </a:rPr>
              <a:t>Tasks: free-speech </a:t>
            </a:r>
            <a:r>
              <a:rPr b="0" i="0" lang="en-US" sz="2500" u="none" cap="none" strike="noStrike">
                <a:solidFill>
                  <a:srgbClr val="000000"/>
                </a:solidFill>
                <a:latin typeface="Calibri"/>
                <a:ea typeface="Calibri"/>
                <a:cs typeface="Calibri"/>
                <a:sym typeface="Calibri"/>
              </a:rPr>
              <a:t>/ everyday task description / over-learned narrative and others</a:t>
            </a:r>
            <a:endParaRPr b="0" i="0" sz="13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SzPts val="2600"/>
              <a:buFont typeface="Arial"/>
              <a:buNone/>
            </a:pPr>
            <a:r>
              <a:t/>
            </a:r>
            <a:endParaRPr b="0" i="0" sz="2500" u="none" cap="none" strike="noStrike">
              <a:solidFill>
                <a:srgbClr val="000000"/>
              </a:solidFill>
              <a:latin typeface="Calibri"/>
              <a:ea typeface="Calibri"/>
              <a:cs typeface="Calibri"/>
              <a:sym typeface="Calibri"/>
            </a:endParaRPr>
          </a:p>
        </p:txBody>
      </p:sp>
      <p:sp>
        <p:nvSpPr>
          <p:cNvPr id="88" name="Google Shape;88;ge33c82e5f7_0_0"/>
          <p:cNvSpPr txBox="1"/>
          <p:nvPr/>
        </p:nvSpPr>
        <p:spPr>
          <a:xfrm>
            <a:off x="11911314" y="12391325"/>
            <a:ext cx="7395000" cy="3813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LANGaware Analyics Platform</a:t>
            </a:r>
            <a:endParaRPr b="0" i="0" sz="1400" u="none" cap="none" strike="noStrike">
              <a:solidFill>
                <a:srgbClr val="000000"/>
              </a:solidFill>
              <a:latin typeface="Arial"/>
              <a:ea typeface="Arial"/>
              <a:cs typeface="Arial"/>
              <a:sym typeface="Arial"/>
            </a:endParaRPr>
          </a:p>
        </p:txBody>
      </p:sp>
      <p:pic>
        <p:nvPicPr>
          <p:cNvPr id="89" name="Google Shape;89;ge33c82e5f7_0_0"/>
          <p:cNvPicPr preferRelativeResize="0"/>
          <p:nvPr/>
        </p:nvPicPr>
        <p:blipFill rotWithShape="1">
          <a:blip r:embed="rId3">
            <a:alphaModFix/>
          </a:blip>
          <a:srcRect b="0" l="0" r="0" t="0"/>
          <a:stretch/>
        </p:blipFill>
        <p:spPr>
          <a:xfrm>
            <a:off x="13909975" y="5556250"/>
            <a:ext cx="9178625" cy="5937224"/>
          </a:xfrm>
          <a:prstGeom prst="rect">
            <a:avLst/>
          </a:prstGeom>
          <a:noFill/>
          <a:ln>
            <a:noFill/>
          </a:ln>
        </p:spPr>
      </p:pic>
      <p:sp>
        <p:nvSpPr>
          <p:cNvPr id="90" name="Google Shape;90;ge33c82e5f7_0_0"/>
          <p:cNvSpPr txBox="1"/>
          <p:nvPr/>
        </p:nvSpPr>
        <p:spPr>
          <a:xfrm>
            <a:off x="12723025" y="11764975"/>
            <a:ext cx="11184600" cy="2595600"/>
          </a:xfrm>
          <a:prstGeom prst="rect">
            <a:avLst/>
          </a:prstGeom>
          <a:noFill/>
          <a:ln>
            <a:noFill/>
          </a:ln>
        </p:spPr>
        <p:txBody>
          <a:bodyPr anchorCtr="0" anchor="t" bIns="46800" lIns="90000" spcFirstLastPara="1" rIns="90000" wrap="square" tIns="46800">
            <a:noAutofit/>
          </a:bodyPr>
          <a:lstStyle/>
          <a:p>
            <a:pPr indent="-387350" lvl="0" marL="457200" marR="0" rtl="0" algn="just">
              <a:lnSpc>
                <a:spcPct val="100000"/>
              </a:lnSpc>
              <a:spcBef>
                <a:spcPts val="0"/>
              </a:spcBef>
              <a:spcAft>
                <a:spcPts val="0"/>
              </a:spcAft>
              <a:buClr>
                <a:srgbClr val="666666"/>
              </a:buClr>
              <a:buSzPts val="2500"/>
              <a:buFont typeface="Calibri"/>
              <a:buChar char="●"/>
            </a:pPr>
            <a:r>
              <a:rPr b="1" i="0" lang="en-US" sz="2500" u="none" cap="none" strike="noStrike">
                <a:solidFill>
                  <a:srgbClr val="000000"/>
                </a:solidFill>
                <a:latin typeface="Calibri"/>
                <a:ea typeface="Calibri"/>
                <a:cs typeface="Calibri"/>
                <a:sym typeface="Calibri"/>
              </a:rPr>
              <a:t>Language features</a:t>
            </a:r>
            <a:r>
              <a:rPr b="0" i="0" lang="en-US" sz="2500" u="none" cap="none" strike="noStrike">
                <a:solidFill>
                  <a:srgbClr val="000000"/>
                </a:solidFill>
                <a:latin typeface="Calibri"/>
                <a:ea typeface="Calibri"/>
                <a:cs typeface="Calibri"/>
                <a:sym typeface="Calibri"/>
              </a:rPr>
              <a:t> are extracted from text generated by state of the art ASR </a:t>
            </a:r>
            <a:endParaRPr b="0" i="0" sz="1300" u="none" cap="none" strike="noStrike">
              <a:solidFill>
                <a:srgbClr val="000000"/>
              </a:solidFill>
              <a:latin typeface="Arial"/>
              <a:ea typeface="Arial"/>
              <a:cs typeface="Arial"/>
              <a:sym typeface="Arial"/>
            </a:endParaRPr>
          </a:p>
          <a:p>
            <a:pPr indent="-387350" lvl="0" marL="457200" marR="0" rtl="0" algn="just">
              <a:lnSpc>
                <a:spcPct val="100000"/>
              </a:lnSpc>
              <a:spcBef>
                <a:spcPts val="0"/>
              </a:spcBef>
              <a:spcAft>
                <a:spcPts val="0"/>
              </a:spcAft>
              <a:buClr>
                <a:srgbClr val="666666"/>
              </a:buClr>
              <a:buSzPts val="2500"/>
              <a:buFont typeface="Calibri"/>
              <a:buChar char="●"/>
            </a:pPr>
            <a:r>
              <a:rPr b="1" i="0" lang="en-US" sz="2500" u="none" cap="none" strike="noStrike">
                <a:solidFill>
                  <a:srgbClr val="000000"/>
                </a:solidFill>
                <a:latin typeface="Calibri"/>
                <a:ea typeface="Calibri"/>
                <a:cs typeface="Calibri"/>
                <a:sym typeface="Calibri"/>
              </a:rPr>
              <a:t>A</a:t>
            </a:r>
            <a:r>
              <a:rPr b="1" i="0" lang="en-US" sz="2500" u="none" cap="none" strike="noStrike">
                <a:solidFill>
                  <a:srgbClr val="000000"/>
                </a:solidFill>
                <a:highlight>
                  <a:schemeClr val="lt1"/>
                </a:highlight>
                <a:latin typeface="Calibri"/>
                <a:ea typeface="Calibri"/>
                <a:cs typeface="Calibri"/>
                <a:sym typeface="Calibri"/>
              </a:rPr>
              <a:t>udio features</a:t>
            </a:r>
            <a:r>
              <a:rPr b="0" i="0" lang="en-US" sz="2500" u="none" cap="none" strike="noStrike">
                <a:solidFill>
                  <a:srgbClr val="000000"/>
                </a:solidFill>
                <a:highlight>
                  <a:schemeClr val="lt1"/>
                </a:highlight>
                <a:latin typeface="Calibri"/>
                <a:ea typeface="Calibri"/>
                <a:cs typeface="Calibri"/>
                <a:sym typeface="Calibri"/>
              </a:rPr>
              <a:t> and </a:t>
            </a:r>
            <a:r>
              <a:rPr b="1" i="0" lang="en-US" sz="2500" u="none" cap="none" strike="noStrike">
                <a:solidFill>
                  <a:srgbClr val="000000"/>
                </a:solidFill>
                <a:highlight>
                  <a:schemeClr val="lt1"/>
                </a:highlight>
                <a:latin typeface="Calibri"/>
                <a:ea typeface="Calibri"/>
                <a:cs typeface="Calibri"/>
                <a:sym typeface="Calibri"/>
              </a:rPr>
              <a:t>demographics</a:t>
            </a:r>
            <a:r>
              <a:rPr b="0" i="0" lang="en-US" sz="2500" u="none" cap="none" strike="noStrike">
                <a:solidFill>
                  <a:srgbClr val="000000"/>
                </a:solidFill>
                <a:highlight>
                  <a:schemeClr val="lt1"/>
                </a:highlight>
                <a:latin typeface="Calibri"/>
                <a:ea typeface="Calibri"/>
                <a:cs typeface="Calibri"/>
                <a:sym typeface="Calibri"/>
              </a:rPr>
              <a:t> are combined to form the final feature vector</a:t>
            </a:r>
            <a:endParaRPr b="0" i="0" sz="1300" u="none" cap="none" strike="noStrike">
              <a:solidFill>
                <a:srgbClr val="000000"/>
              </a:solidFill>
              <a:highlight>
                <a:schemeClr val="lt1"/>
              </a:highlight>
              <a:latin typeface="Arial"/>
              <a:ea typeface="Arial"/>
              <a:cs typeface="Arial"/>
              <a:sym typeface="Arial"/>
            </a:endParaRPr>
          </a:p>
          <a:p>
            <a:pPr indent="-387350" lvl="0" marL="457200" marR="0" rtl="0" algn="just">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highlight>
                  <a:schemeClr val="lt1"/>
                </a:highlight>
                <a:latin typeface="Calibri"/>
                <a:ea typeface="Calibri"/>
                <a:cs typeface="Calibri"/>
                <a:sym typeface="Calibri"/>
              </a:rPr>
              <a:t>Extensive feature selection selects the most </a:t>
            </a:r>
            <a:r>
              <a:rPr b="1" i="0" lang="en-US" sz="2500" u="none" cap="none" strike="noStrike">
                <a:solidFill>
                  <a:srgbClr val="000000"/>
                </a:solidFill>
                <a:highlight>
                  <a:schemeClr val="lt1"/>
                </a:highlight>
                <a:latin typeface="Calibri"/>
                <a:ea typeface="Calibri"/>
                <a:cs typeface="Calibri"/>
                <a:sym typeface="Calibri"/>
              </a:rPr>
              <a:t>salient cognitive digital biomarkers</a:t>
            </a:r>
            <a:r>
              <a:rPr b="0" i="0" lang="en-US" sz="2500" u="none" cap="none" strike="noStrike">
                <a:solidFill>
                  <a:srgbClr val="000000"/>
                </a:solidFill>
                <a:highlight>
                  <a:schemeClr val="lt1"/>
                </a:highlight>
                <a:latin typeface="Calibri"/>
                <a:ea typeface="Calibri"/>
                <a:cs typeface="Calibri"/>
                <a:sym typeface="Calibri"/>
              </a:rPr>
              <a:t> differentiating the patient cohort from the control coh</a:t>
            </a:r>
            <a:r>
              <a:rPr b="0" i="0" lang="en-US" sz="2500" u="none" cap="none" strike="noStrike">
                <a:solidFill>
                  <a:srgbClr val="000000"/>
                </a:solidFill>
                <a:latin typeface="Calibri"/>
                <a:ea typeface="Calibri"/>
                <a:cs typeface="Calibri"/>
                <a:sym typeface="Calibri"/>
              </a:rPr>
              <a:t>ort, across languages</a:t>
            </a:r>
            <a:endParaRPr b="0" i="0" sz="1300" u="none" cap="none" strike="noStrike">
              <a:solidFill>
                <a:srgbClr val="000000"/>
              </a:solidFill>
              <a:latin typeface="Arial"/>
              <a:ea typeface="Arial"/>
              <a:cs typeface="Arial"/>
              <a:sym typeface="Arial"/>
            </a:endParaRPr>
          </a:p>
          <a:p>
            <a:pPr indent="-387350" lvl="0" marL="457200" marR="0" rtl="0" algn="just">
              <a:lnSpc>
                <a:spcPct val="100000"/>
              </a:lnSpc>
              <a:spcBef>
                <a:spcPts val="0"/>
              </a:spcBef>
              <a:spcAft>
                <a:spcPts val="0"/>
              </a:spcAft>
              <a:buClr>
                <a:srgbClr val="666666"/>
              </a:buClr>
              <a:buSzPts val="2500"/>
              <a:buFont typeface="Calibri"/>
              <a:buChar char="●"/>
            </a:pPr>
            <a:r>
              <a:rPr b="0" i="0" lang="en-US" sz="2500" u="none" cap="none" strike="noStrike">
                <a:solidFill>
                  <a:srgbClr val="222222"/>
                </a:solidFill>
                <a:highlight>
                  <a:srgbClr val="FFFFFF"/>
                </a:highlight>
                <a:latin typeface="Calibri"/>
                <a:ea typeface="Calibri"/>
                <a:cs typeface="Calibri"/>
                <a:sym typeface="Calibri"/>
              </a:rPr>
              <a:t>An artificial neural network architecture is utilized to train a classification model, using cross-validation and a separate test set</a:t>
            </a:r>
            <a:endParaRPr b="0" i="0" sz="4100" u="none" cap="none" strike="noStrike">
              <a:solidFill>
                <a:srgbClr val="000000"/>
              </a:solidFill>
              <a:latin typeface="Calibri"/>
              <a:ea typeface="Calibri"/>
              <a:cs typeface="Calibri"/>
              <a:sym typeface="Calibri"/>
            </a:endParaRPr>
          </a:p>
        </p:txBody>
      </p:sp>
      <p:pic>
        <p:nvPicPr>
          <p:cNvPr id="91" name="Google Shape;91;ge33c82e5f7_0_0"/>
          <p:cNvPicPr preferRelativeResize="0"/>
          <p:nvPr/>
        </p:nvPicPr>
        <p:blipFill rotWithShape="1">
          <a:blip r:embed="rId4">
            <a:alphaModFix/>
          </a:blip>
          <a:srcRect b="0" l="0" r="0" t="0"/>
          <a:stretch/>
        </p:blipFill>
        <p:spPr>
          <a:xfrm>
            <a:off x="873125" y="260350"/>
            <a:ext cx="4454524" cy="1890712"/>
          </a:xfrm>
          <a:prstGeom prst="rect">
            <a:avLst/>
          </a:prstGeom>
          <a:noFill/>
          <a:ln>
            <a:noFill/>
          </a:ln>
        </p:spPr>
      </p:pic>
      <p:sp>
        <p:nvSpPr>
          <p:cNvPr id="92" name="Google Shape;92;ge33c82e5f7_0_0"/>
          <p:cNvSpPr txBox="1"/>
          <p:nvPr/>
        </p:nvSpPr>
        <p:spPr>
          <a:xfrm>
            <a:off x="535800" y="6383500"/>
            <a:ext cx="118611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Motivation</a:t>
            </a:r>
            <a:endParaRPr b="0" i="0" sz="1800" u="none" cap="none" strike="noStrike">
              <a:solidFill>
                <a:schemeClr val="lt1"/>
              </a:solidFill>
              <a:latin typeface="Arial"/>
              <a:ea typeface="Arial"/>
              <a:cs typeface="Arial"/>
              <a:sym typeface="Arial"/>
            </a:endParaRPr>
          </a:p>
        </p:txBody>
      </p:sp>
      <p:sp>
        <p:nvSpPr>
          <p:cNvPr id="93" name="Google Shape;93;ge33c82e5f7_0_0"/>
          <p:cNvSpPr txBox="1"/>
          <p:nvPr/>
        </p:nvSpPr>
        <p:spPr>
          <a:xfrm>
            <a:off x="460800" y="8612350"/>
            <a:ext cx="12338400" cy="2073900"/>
          </a:xfrm>
          <a:prstGeom prst="rect">
            <a:avLst/>
          </a:prstGeom>
          <a:solidFill>
            <a:srgbClr val="FFFFFF"/>
          </a:solidFill>
          <a:ln>
            <a:noFill/>
          </a:ln>
        </p:spPr>
        <p:txBody>
          <a:bodyPr anchorCtr="0" anchor="t" bIns="46800" lIns="90000" spcFirstLastPara="1" rIns="90000" wrap="square" tIns="46800">
            <a:noAutofit/>
          </a:bodyPr>
          <a:lstStyle/>
          <a:p>
            <a:pPr indent="-393700" lvl="0" marL="457200" marR="0" rtl="0" algn="l">
              <a:lnSpc>
                <a:spcPct val="100000"/>
              </a:lnSpc>
              <a:spcBef>
                <a:spcPts val="0"/>
              </a:spcBef>
              <a:spcAft>
                <a:spcPts val="0"/>
              </a:spcAft>
              <a:buClr>
                <a:srgbClr val="666666"/>
              </a:buClr>
              <a:buSzPts val="2600"/>
              <a:buFont typeface="Calibri"/>
              <a:buChar char="●"/>
            </a:pPr>
            <a:r>
              <a:rPr b="1" i="0" lang="en-US" sz="2600" u="none" cap="none" strike="noStrike">
                <a:solidFill>
                  <a:schemeClr val="dk1"/>
                </a:solidFill>
                <a:latin typeface="Calibri"/>
                <a:ea typeface="Calibri"/>
                <a:cs typeface="Calibri"/>
                <a:sym typeface="Calibri"/>
              </a:rPr>
              <a:t>Symptoms of CD: </a:t>
            </a:r>
            <a:r>
              <a:rPr b="0" i="0" lang="en-US" sz="2600" u="none" cap="none" strike="noStrike">
                <a:solidFill>
                  <a:schemeClr val="dk1"/>
                </a:solidFill>
                <a:latin typeface="Calibri"/>
                <a:ea typeface="Calibri"/>
                <a:cs typeface="Calibri"/>
                <a:sym typeface="Calibri"/>
              </a:rPr>
              <a:t>anxiety, mood changes, memory loss, difficulty in everyday tasks</a:t>
            </a:r>
            <a:endParaRPr b="0" i="0" sz="2600" u="none" cap="none" strike="noStrike">
              <a:solidFill>
                <a:schemeClr val="dk1"/>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chemeClr val="dk1"/>
                </a:solidFill>
                <a:latin typeface="Calibri"/>
                <a:ea typeface="Calibri"/>
                <a:cs typeface="Calibri"/>
                <a:sym typeface="Calibri"/>
              </a:rPr>
              <a:t>Changes in acoustic / linguistic attributes and patterns of spoken language</a:t>
            </a:r>
            <a:endParaRPr b="0" i="0" sz="2600" u="none" cap="none" strike="noStrike">
              <a:solidFill>
                <a:schemeClr val="dk1"/>
              </a:solidFill>
              <a:latin typeface="Calibri"/>
              <a:ea typeface="Calibri"/>
              <a:cs typeface="Calibri"/>
              <a:sym typeface="Calibri"/>
            </a:endParaRPr>
          </a:p>
          <a:p>
            <a:pPr indent="-393700"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chemeClr val="dk1"/>
                </a:solidFill>
                <a:latin typeface="Calibri"/>
                <a:ea typeface="Calibri"/>
                <a:cs typeface="Calibri"/>
                <a:sym typeface="Calibri"/>
              </a:rPr>
              <a:t>Subtle but detectable by advanced Feature Extraction, AI &amp; ML methods</a:t>
            </a:r>
            <a:endParaRPr b="0" i="0" sz="2600" u="none" cap="none" strike="noStrike">
              <a:solidFill>
                <a:schemeClr val="dk1"/>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chemeClr val="dk1"/>
                </a:solidFill>
                <a:latin typeface="Calibri"/>
                <a:ea typeface="Calibri"/>
                <a:cs typeface="Calibri"/>
                <a:sym typeface="Calibri"/>
              </a:rPr>
              <a:t>Lack of methods robust in detecting cognitive decline of different severity levels</a:t>
            </a:r>
            <a:endParaRPr b="0" i="0" sz="2600" u="none" cap="none" strike="noStrike">
              <a:solidFill>
                <a:schemeClr val="dk1"/>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1" i="0" lang="en-US" sz="2600" u="none" cap="none" strike="noStrike">
                <a:solidFill>
                  <a:schemeClr val="dk1"/>
                </a:solidFill>
                <a:latin typeface="Calibri"/>
                <a:ea typeface="Calibri"/>
                <a:cs typeface="Calibri"/>
                <a:sym typeface="Calibri"/>
              </a:rPr>
              <a:t>Decision support </a:t>
            </a:r>
            <a:r>
              <a:rPr b="0" i="0" lang="en-US" sz="2600" u="none" cap="none" strike="noStrike">
                <a:solidFill>
                  <a:schemeClr val="dk1"/>
                </a:solidFill>
                <a:latin typeface="Calibri"/>
                <a:ea typeface="Calibri"/>
                <a:cs typeface="Calibri"/>
                <a:sym typeface="Calibri"/>
              </a:rPr>
              <a:t>for</a:t>
            </a:r>
            <a:r>
              <a:rPr b="1" i="0" lang="en-US" sz="2600" u="none" cap="none" strike="noStrike">
                <a:solidFill>
                  <a:schemeClr val="dk1"/>
                </a:solidFill>
                <a:latin typeface="Calibri"/>
                <a:ea typeface="Calibri"/>
                <a:cs typeface="Calibri"/>
                <a:sym typeface="Calibri"/>
              </a:rPr>
              <a:t> efficient diagnosis</a:t>
            </a:r>
            <a:r>
              <a:rPr b="0" i="0" lang="en-US" sz="2600" u="none" cap="none" strike="noStrike">
                <a:solidFill>
                  <a:schemeClr val="dk1"/>
                </a:solidFill>
                <a:latin typeface="Calibri"/>
                <a:ea typeface="Calibri"/>
                <a:cs typeface="Calibri"/>
                <a:sym typeface="Calibri"/>
              </a:rPr>
              <a:t> of neurodegenerative diseases and disorders</a:t>
            </a:r>
            <a:endParaRPr b="0" i="0" sz="2600" u="none" cap="none" strike="noStrike">
              <a:solidFill>
                <a:schemeClr val="dk1"/>
              </a:solidFill>
              <a:latin typeface="Calibri"/>
              <a:ea typeface="Calibri"/>
              <a:cs typeface="Calibri"/>
              <a:sym typeface="Calibri"/>
            </a:endParaRPr>
          </a:p>
        </p:txBody>
      </p:sp>
      <p:sp>
        <p:nvSpPr>
          <p:cNvPr id="94" name="Google Shape;94;ge33c82e5f7_0_0"/>
          <p:cNvSpPr/>
          <p:nvPr/>
        </p:nvSpPr>
        <p:spPr>
          <a:xfrm>
            <a:off x="24865050" y="14305550"/>
            <a:ext cx="7939800" cy="916800"/>
          </a:xfrm>
          <a:prstGeom prst="roundRect">
            <a:avLst>
              <a:gd fmla="val 16667" name="adj"/>
            </a:avLst>
          </a:prstGeom>
          <a:solidFill>
            <a:srgbClr val="00989C"/>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200"/>
              <a:buFont typeface="Arial"/>
              <a:buNone/>
            </a:pPr>
            <a:r>
              <a:rPr b="1" i="0" lang="en-US" sz="2100" u="none" cap="none" strike="noStrike">
                <a:solidFill>
                  <a:schemeClr val="lt1"/>
                </a:solidFill>
                <a:latin typeface="Open Sans"/>
                <a:ea typeface="Open Sans"/>
                <a:cs typeface="Open Sans"/>
                <a:sym typeface="Open Sans"/>
              </a:rPr>
              <a:t>Remote monitoring </a:t>
            </a:r>
            <a:endParaRPr b="1" i="0" sz="2100" u="none" cap="none" strike="noStrike">
              <a:solidFill>
                <a:schemeClr val="lt1"/>
              </a:solidFill>
              <a:latin typeface="Open Sans"/>
              <a:ea typeface="Open Sans"/>
              <a:cs typeface="Open Sans"/>
              <a:sym typeface="Open Sans"/>
            </a:endParaRPr>
          </a:p>
          <a:p>
            <a:pPr indent="0" lvl="0" marL="0" marR="0" rtl="0" algn="ctr">
              <a:lnSpc>
                <a:spcPct val="115000"/>
              </a:lnSpc>
              <a:spcBef>
                <a:spcPts val="0"/>
              </a:spcBef>
              <a:spcAft>
                <a:spcPts val="0"/>
              </a:spcAft>
              <a:buClr>
                <a:schemeClr val="dk1"/>
              </a:buClr>
              <a:buSzPts val="2200"/>
              <a:buFont typeface="Arial"/>
              <a:buNone/>
            </a:pPr>
            <a:r>
              <a:rPr b="0" i="0" lang="en-US" sz="2100" u="none" cap="none" strike="noStrike">
                <a:solidFill>
                  <a:schemeClr val="lt1"/>
                </a:solidFill>
                <a:latin typeface="Open Sans"/>
                <a:ea typeface="Open Sans"/>
                <a:cs typeface="Open Sans"/>
                <a:sym typeface="Open Sans"/>
              </a:rPr>
              <a:t>for people at high risk &amp; post-diagnosis monitoring</a:t>
            </a:r>
            <a:endParaRPr b="0" i="0" sz="2100" u="none" cap="none" strike="noStrike">
              <a:solidFill>
                <a:schemeClr val="lt1"/>
              </a:solidFill>
              <a:latin typeface="Arial"/>
              <a:ea typeface="Arial"/>
              <a:cs typeface="Arial"/>
              <a:sym typeface="Arial"/>
            </a:endParaRPr>
          </a:p>
        </p:txBody>
      </p:sp>
      <p:sp>
        <p:nvSpPr>
          <p:cNvPr id="95" name="Google Shape;95;ge33c82e5f7_0_0"/>
          <p:cNvSpPr/>
          <p:nvPr/>
        </p:nvSpPr>
        <p:spPr>
          <a:xfrm>
            <a:off x="34188400" y="13385875"/>
            <a:ext cx="6705600" cy="1847100"/>
          </a:xfrm>
          <a:prstGeom prst="rect">
            <a:avLst/>
          </a:prstGeom>
          <a:solidFill>
            <a:srgbClr val="00989C"/>
          </a:solidFill>
          <a:ln>
            <a:noFill/>
          </a:ln>
        </p:spPr>
        <p:txBody>
          <a:bodyPr anchorCtr="0" anchor="ctr" bIns="91425" lIns="91425" spcFirstLastPara="1" rIns="91425" wrap="square" tIns="91425">
            <a:noAutofit/>
          </a:bodyPr>
          <a:lstStyle/>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Maximizes success of trials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Reduces the cost</a:t>
            </a:r>
            <a:r>
              <a:rPr b="0" i="0" lang="en-US" sz="2000" u="none" cap="none" strike="noStrike">
                <a:solidFill>
                  <a:schemeClr val="dk1"/>
                </a:solidFill>
                <a:latin typeface="Arial"/>
                <a:ea typeface="Arial"/>
                <a:cs typeface="Arial"/>
                <a:sym typeface="Arial"/>
              </a:rPr>
              <a:t> </a:t>
            </a:r>
            <a:r>
              <a:rPr b="0" i="0" lang="en-US" sz="2000" u="none" cap="none" strike="noStrike">
                <a:solidFill>
                  <a:schemeClr val="lt1"/>
                </a:solidFill>
                <a:latin typeface="Open Sans"/>
                <a:ea typeface="Open Sans"/>
                <a:cs typeface="Open Sans"/>
                <a:sym typeface="Open Sans"/>
              </a:rPr>
              <a:t>of trials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Provides the therapeutic to a wider audience</a:t>
            </a:r>
            <a:endParaRPr b="0" i="0" sz="20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lt1"/>
              </a:buClr>
              <a:buSzPts val="1900"/>
              <a:buFont typeface="Open Sans"/>
              <a:buChar char="●"/>
            </a:pPr>
            <a:r>
              <a:rPr b="0" i="0" lang="en-US" sz="1900" u="none" cap="none" strike="noStrike">
                <a:solidFill>
                  <a:schemeClr val="lt1"/>
                </a:solidFill>
                <a:latin typeface="Open Sans"/>
                <a:ea typeface="Open Sans"/>
                <a:cs typeface="Open Sans"/>
                <a:sym typeface="Open Sans"/>
              </a:rPr>
              <a:t>Monitors the effectiveness of the provided treatment</a:t>
            </a:r>
            <a:endParaRPr b="0" i="0" sz="1900" u="none" cap="none" strike="noStrike">
              <a:solidFill>
                <a:schemeClr val="dk1"/>
              </a:solidFill>
              <a:latin typeface="Arial"/>
              <a:ea typeface="Arial"/>
              <a:cs typeface="Arial"/>
              <a:sym typeface="Arial"/>
            </a:endParaRPr>
          </a:p>
        </p:txBody>
      </p:sp>
      <p:sp>
        <p:nvSpPr>
          <p:cNvPr id="96" name="Google Shape;96;ge33c82e5f7_0_0"/>
          <p:cNvSpPr/>
          <p:nvPr/>
        </p:nvSpPr>
        <p:spPr>
          <a:xfrm>
            <a:off x="34188400" y="11028075"/>
            <a:ext cx="6705600" cy="1847100"/>
          </a:xfrm>
          <a:prstGeom prst="rect">
            <a:avLst/>
          </a:prstGeom>
          <a:solidFill>
            <a:srgbClr val="00989C"/>
          </a:solidFill>
          <a:ln>
            <a:noFill/>
          </a:ln>
        </p:spPr>
        <p:txBody>
          <a:bodyPr anchorCtr="0" anchor="ctr" bIns="91425" lIns="91425" spcFirstLastPara="1" rIns="91425" wrap="square" tIns="91425">
            <a:noAutofit/>
          </a:bodyPr>
          <a:lstStyle/>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Increases accuracy &amp; shortens time of population recruitment in clinical trials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Detects the disease at an earlier stage</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lt1"/>
              </a:buClr>
              <a:buSzPts val="2000"/>
              <a:buFont typeface="Open Sans"/>
              <a:buChar char="●"/>
            </a:pPr>
            <a:r>
              <a:rPr b="0" i="0" lang="en-US" sz="2000" u="none" cap="none" strike="noStrike">
                <a:solidFill>
                  <a:schemeClr val="lt1"/>
                </a:solidFill>
                <a:latin typeface="Open Sans"/>
                <a:ea typeface="Open Sans"/>
                <a:cs typeface="Open Sans"/>
                <a:sym typeface="Open Sans"/>
              </a:rPr>
              <a:t>Remotely monitors cognitive changes over time </a:t>
            </a:r>
            <a:endParaRPr b="0" i="0" sz="2000" u="none" cap="none" strike="noStrike">
              <a:solidFill>
                <a:schemeClr val="dk1"/>
              </a:solidFill>
              <a:latin typeface="Arial"/>
              <a:ea typeface="Arial"/>
              <a:cs typeface="Arial"/>
              <a:sym typeface="Arial"/>
            </a:endParaRPr>
          </a:p>
        </p:txBody>
      </p:sp>
      <p:sp>
        <p:nvSpPr>
          <p:cNvPr id="97" name="Google Shape;97;ge33c82e5f7_0_0"/>
          <p:cNvSpPr/>
          <p:nvPr/>
        </p:nvSpPr>
        <p:spPr>
          <a:xfrm>
            <a:off x="35800872" y="14457955"/>
            <a:ext cx="2866200" cy="59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33c82e5f7_0_0"/>
          <p:cNvSpPr/>
          <p:nvPr/>
        </p:nvSpPr>
        <p:spPr>
          <a:xfrm>
            <a:off x="32961278" y="13385927"/>
            <a:ext cx="1227000" cy="1847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 name="Google Shape;99;ge33c82e5f7_0_0"/>
          <p:cNvPicPr preferRelativeResize="0"/>
          <p:nvPr/>
        </p:nvPicPr>
        <p:blipFill rotWithShape="1">
          <a:blip r:embed="rId5">
            <a:alphaModFix/>
          </a:blip>
          <a:srcRect b="0" l="0" r="0" t="0"/>
          <a:stretch/>
        </p:blipFill>
        <p:spPr>
          <a:xfrm>
            <a:off x="33206838" y="14034548"/>
            <a:ext cx="735858" cy="854560"/>
          </a:xfrm>
          <a:prstGeom prst="rect">
            <a:avLst/>
          </a:prstGeom>
          <a:noFill/>
          <a:ln>
            <a:noFill/>
          </a:ln>
        </p:spPr>
      </p:pic>
      <p:pic>
        <p:nvPicPr>
          <p:cNvPr id="100" name="Google Shape;100;ge33c82e5f7_0_0"/>
          <p:cNvPicPr preferRelativeResize="0"/>
          <p:nvPr/>
        </p:nvPicPr>
        <p:blipFill rotWithShape="1">
          <a:blip r:embed="rId6">
            <a:alphaModFix/>
          </a:blip>
          <a:srcRect b="0" l="0" r="0" t="0"/>
          <a:stretch/>
        </p:blipFill>
        <p:spPr>
          <a:xfrm>
            <a:off x="33241494" y="11645561"/>
            <a:ext cx="666560" cy="916925"/>
          </a:xfrm>
          <a:prstGeom prst="rect">
            <a:avLst/>
          </a:prstGeom>
          <a:noFill/>
          <a:ln>
            <a:noFill/>
          </a:ln>
        </p:spPr>
      </p:pic>
      <p:sp>
        <p:nvSpPr>
          <p:cNvPr id="101" name="Google Shape;101;ge33c82e5f7_0_0"/>
          <p:cNvSpPr/>
          <p:nvPr/>
        </p:nvSpPr>
        <p:spPr>
          <a:xfrm>
            <a:off x="36620625" y="12946174"/>
            <a:ext cx="970200" cy="400200"/>
          </a:xfrm>
          <a:prstGeom prst="downArrow">
            <a:avLst>
              <a:gd fmla="val 50000" name="adj1"/>
              <a:gd fmla="val 50000" name="adj2"/>
            </a:avLst>
          </a:prstGeom>
          <a:solidFill>
            <a:srgbClr val="00989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e33c82e5f7_0_0"/>
          <p:cNvSpPr txBox="1"/>
          <p:nvPr/>
        </p:nvSpPr>
        <p:spPr>
          <a:xfrm>
            <a:off x="6057900" y="1079100"/>
            <a:ext cx="34339200" cy="115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3200" u="none" cap="none" strike="noStrike">
                <a:solidFill>
                  <a:schemeClr val="lt1"/>
                </a:solidFill>
                <a:latin typeface="Arial"/>
                <a:ea typeface="Arial"/>
                <a:cs typeface="Arial"/>
                <a:sym typeface="Arial"/>
              </a:rPr>
              <a:t>Vassiliki Rentoumi, PhD</a:t>
            </a:r>
            <a:r>
              <a:rPr b="0" baseline="30000" i="0" lang="en-US" sz="3200" u="none" cap="none" strike="noStrike">
                <a:solidFill>
                  <a:schemeClr val="lt1"/>
                </a:solidFill>
                <a:latin typeface="Arial"/>
                <a:ea typeface="Arial"/>
                <a:cs typeface="Arial"/>
                <a:sym typeface="Arial"/>
              </a:rPr>
              <a:t>1</a:t>
            </a:r>
            <a:r>
              <a:rPr b="0" i="0" lang="en-US" sz="3200" u="none" cap="none" strike="noStrike">
                <a:solidFill>
                  <a:schemeClr val="lt1"/>
                </a:solidFill>
                <a:latin typeface="Arial"/>
                <a:ea typeface="Arial"/>
                <a:cs typeface="Arial"/>
                <a:sym typeface="Arial"/>
              </a:rPr>
              <a:t>, Evangelos Vassiliou, PhD</a:t>
            </a:r>
            <a:r>
              <a:rPr b="0" baseline="30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Nikiforos Pittaras, PhD</a:t>
            </a:r>
            <a:r>
              <a:rPr b="0" baseline="30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Admir Demiraj, MSc</a:t>
            </a:r>
            <a:r>
              <a:rPr b="0" baseline="30000" i="0" lang="en-US" sz="3200" u="none" cap="none" strike="noStrike">
                <a:solidFill>
                  <a:schemeClr val="lt1"/>
                </a:solidFill>
                <a:latin typeface="Arial"/>
                <a:ea typeface="Arial"/>
                <a:cs typeface="Arial"/>
                <a:sym typeface="Arial"/>
              </a:rPr>
              <a:t>1</a:t>
            </a:r>
            <a:r>
              <a:rPr b="0" i="0" lang="en-US" sz="3200" u="none" cap="none" strike="noStrike">
                <a:solidFill>
                  <a:schemeClr val="lt1"/>
                </a:solidFill>
                <a:latin typeface="Arial"/>
                <a:ea typeface="Arial"/>
                <a:cs typeface="Arial"/>
                <a:sym typeface="Arial"/>
              </a:rPr>
              <a:t>, George Paliouras, PhD</a:t>
            </a:r>
            <a:r>
              <a:rPr b="0" baseline="30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and Dimitra Sali, MD, PhD</a:t>
            </a:r>
            <a:r>
              <a:rPr b="0" baseline="30000" i="0" lang="en-US" sz="3200" u="none" cap="none" strike="noStrike">
                <a:solidFill>
                  <a:schemeClr val="lt1"/>
                </a:solidFill>
                <a:latin typeface="Arial"/>
                <a:ea typeface="Arial"/>
                <a:cs typeface="Arial"/>
                <a:sym typeface="Arial"/>
              </a:rPr>
              <a:t>4</a:t>
            </a:r>
            <a:endParaRPr b="0" i="0" sz="32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lt1"/>
                </a:solidFill>
                <a:latin typeface="Arial"/>
                <a:ea typeface="Arial"/>
                <a:cs typeface="Arial"/>
                <a:sym typeface="Arial"/>
              </a:rPr>
              <a:t>(1) LANGaware Inc, Menlo Park, CA, USA, (2) Department of Financial and Management Engineering, School of Engineering, University of the Aegean, Chios, Greece, (3) NCSR Demokritos, Athens, Greece, (4) Aiginiteio University Hospital, Athens, Greece</a:t>
            </a:r>
            <a:endParaRPr b="0" i="0" sz="2300" u="none" cap="none" strike="noStrike">
              <a:solidFill>
                <a:schemeClr val="lt1"/>
              </a:solidFill>
              <a:latin typeface="Arial"/>
              <a:ea typeface="Arial"/>
              <a:cs typeface="Arial"/>
              <a:sym typeface="Arial"/>
            </a:endParaRPr>
          </a:p>
        </p:txBody>
      </p:sp>
      <p:sp>
        <p:nvSpPr>
          <p:cNvPr id="103" name="Google Shape;103;ge33c82e5f7_0_0"/>
          <p:cNvSpPr txBox="1"/>
          <p:nvPr/>
        </p:nvSpPr>
        <p:spPr>
          <a:xfrm>
            <a:off x="2390350" y="20283750"/>
            <a:ext cx="1966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LANGaware: introducing the right solution for the early detection of neurodegenerative and psychiatric diseases	</a:t>
            </a:r>
            <a:endParaRPr b="0" i="0" sz="1400" u="none" cap="none" strike="noStrike">
              <a:solidFill>
                <a:srgbClr val="000000"/>
              </a:solidFill>
              <a:latin typeface="Arial"/>
              <a:ea typeface="Arial"/>
              <a:cs typeface="Arial"/>
              <a:sym typeface="Arial"/>
            </a:endParaRPr>
          </a:p>
        </p:txBody>
      </p:sp>
      <p:sp>
        <p:nvSpPr>
          <p:cNvPr id="104" name="Google Shape;104;ge33c82e5f7_0_0"/>
          <p:cNvSpPr/>
          <p:nvPr/>
        </p:nvSpPr>
        <p:spPr>
          <a:xfrm>
            <a:off x="8389366" y="7209975"/>
            <a:ext cx="3267300" cy="1245000"/>
          </a:xfrm>
          <a:prstGeom prst="roundRect">
            <a:avLst>
              <a:gd fmla="val 16667" name="adj"/>
            </a:avLst>
          </a:prstGeom>
          <a:solidFill>
            <a:srgbClr val="DDDDDD"/>
          </a:solidFill>
          <a:ln cap="flat" cmpd="sng" w="762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2300" u="none" cap="none" strike="noStrike">
                <a:solidFill>
                  <a:schemeClr val="dk1"/>
                </a:solidFill>
                <a:latin typeface="Calibri"/>
                <a:ea typeface="Calibri"/>
                <a:cs typeface="Calibri"/>
                <a:sym typeface="Calibri"/>
              </a:rPr>
              <a:t>Progression delay</a:t>
            </a:r>
            <a:endParaRPr b="1" i="0" sz="2300" u="none" cap="none" strike="noStrike">
              <a:solidFill>
                <a:schemeClr val="dk1"/>
              </a:solidFill>
              <a:latin typeface="Calibri"/>
              <a:ea typeface="Calibri"/>
              <a:cs typeface="Calibri"/>
              <a:sym typeface="Calibri"/>
            </a:endParaRPr>
          </a:p>
          <a:p>
            <a:pPr indent="0" lvl="0" marL="0" marR="0" rtl="0" algn="ctr">
              <a:lnSpc>
                <a:spcPct val="100000"/>
              </a:lnSpc>
              <a:spcBef>
                <a:spcPts val="1000"/>
              </a:spcBef>
              <a:spcAft>
                <a:spcPts val="0"/>
              </a:spcAft>
              <a:buClr>
                <a:schemeClr val="dk1"/>
              </a:buClr>
              <a:buSzPts val="1800"/>
              <a:buFont typeface="Arial"/>
              <a:buNone/>
            </a:pPr>
            <a:r>
              <a:rPr b="1" i="0" lang="en-US" sz="2300" u="none" cap="none" strike="noStrike">
                <a:solidFill>
                  <a:schemeClr val="dk1"/>
                </a:solidFill>
                <a:latin typeface="Calibri"/>
                <a:ea typeface="Calibri"/>
                <a:cs typeface="Calibri"/>
                <a:sym typeface="Calibri"/>
              </a:rPr>
              <a:t>Symptoms alleviation</a:t>
            </a:r>
            <a:endParaRPr b="1" i="0" sz="2300" u="none" cap="none" strike="noStrike">
              <a:solidFill>
                <a:schemeClr val="dk1"/>
              </a:solidFill>
              <a:latin typeface="Calibri"/>
              <a:ea typeface="Calibri"/>
              <a:cs typeface="Calibri"/>
              <a:sym typeface="Calibri"/>
            </a:endParaRPr>
          </a:p>
        </p:txBody>
      </p:sp>
      <p:sp>
        <p:nvSpPr>
          <p:cNvPr id="105" name="Google Shape;105;ge33c82e5f7_0_0"/>
          <p:cNvSpPr/>
          <p:nvPr/>
        </p:nvSpPr>
        <p:spPr>
          <a:xfrm>
            <a:off x="4840625" y="7223363"/>
            <a:ext cx="2614800" cy="1245000"/>
          </a:xfrm>
          <a:prstGeom prst="roundRect">
            <a:avLst>
              <a:gd fmla="val 16667" name="adj"/>
            </a:avLst>
          </a:prstGeom>
          <a:solidFill>
            <a:srgbClr val="DDDDDD"/>
          </a:solidFill>
          <a:ln cap="flat" cmpd="sng" w="762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2300" u="none" cap="none" strike="noStrike">
                <a:solidFill>
                  <a:schemeClr val="dk1"/>
                </a:solidFill>
                <a:latin typeface="Calibri"/>
                <a:ea typeface="Calibri"/>
                <a:cs typeface="Calibri"/>
                <a:sym typeface="Calibri"/>
              </a:rPr>
              <a:t>Early intervention</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1" i="0" lang="en-US" sz="2300" u="none" cap="none" strike="noStrike">
                <a:solidFill>
                  <a:schemeClr val="dk1"/>
                </a:solidFill>
                <a:latin typeface="Calibri"/>
                <a:ea typeface="Calibri"/>
                <a:cs typeface="Calibri"/>
                <a:sym typeface="Calibri"/>
              </a:rPr>
              <a:t>&amp; therapeutics</a:t>
            </a:r>
            <a:endParaRPr b="0" i="0" sz="1900" u="none" cap="none" strike="noStrike">
              <a:solidFill>
                <a:srgbClr val="000000"/>
              </a:solidFill>
              <a:latin typeface="Calibri"/>
              <a:ea typeface="Calibri"/>
              <a:cs typeface="Calibri"/>
              <a:sym typeface="Calibri"/>
            </a:endParaRPr>
          </a:p>
        </p:txBody>
      </p:sp>
      <p:sp>
        <p:nvSpPr>
          <p:cNvPr id="106" name="Google Shape;106;ge33c82e5f7_0_0"/>
          <p:cNvSpPr/>
          <p:nvPr/>
        </p:nvSpPr>
        <p:spPr>
          <a:xfrm>
            <a:off x="1299725" y="7216851"/>
            <a:ext cx="2614800" cy="1245000"/>
          </a:xfrm>
          <a:prstGeom prst="roundRect">
            <a:avLst>
              <a:gd fmla="val 16667" name="adj"/>
            </a:avLst>
          </a:prstGeom>
          <a:solidFill>
            <a:srgbClr val="DDDDDD"/>
          </a:solidFill>
          <a:ln cap="flat" cmpd="sng" w="762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2300" u="none" cap="none" strike="noStrike">
                <a:solidFill>
                  <a:schemeClr val="dk1"/>
                </a:solidFill>
                <a:latin typeface="Calibri"/>
                <a:ea typeface="Calibri"/>
                <a:cs typeface="Calibri"/>
                <a:sym typeface="Calibri"/>
              </a:rPr>
              <a:t>Early diagnosis</a:t>
            </a:r>
            <a:endParaRPr b="0" i="0" sz="1900" u="none" cap="none" strike="noStrike">
              <a:solidFill>
                <a:srgbClr val="000000"/>
              </a:solidFill>
              <a:latin typeface="Calibri"/>
              <a:ea typeface="Calibri"/>
              <a:cs typeface="Calibri"/>
              <a:sym typeface="Calibri"/>
            </a:endParaRPr>
          </a:p>
        </p:txBody>
      </p:sp>
      <p:sp>
        <p:nvSpPr>
          <p:cNvPr id="107" name="Google Shape;107;ge33c82e5f7_0_0"/>
          <p:cNvSpPr/>
          <p:nvPr/>
        </p:nvSpPr>
        <p:spPr>
          <a:xfrm rot="-5400000">
            <a:off x="4078183" y="7497405"/>
            <a:ext cx="598800" cy="621300"/>
          </a:xfrm>
          <a:prstGeom prst="downArrow">
            <a:avLst>
              <a:gd fmla="val 50000" name="adj1"/>
              <a:gd fmla="val 50000" name="adj2"/>
            </a:avLst>
          </a:prstGeom>
          <a:solidFill>
            <a:srgbClr val="0098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ge33c82e5f7_0_0"/>
          <p:cNvSpPr/>
          <p:nvPr/>
        </p:nvSpPr>
        <p:spPr>
          <a:xfrm>
            <a:off x="7672888" y="7282350"/>
            <a:ext cx="332700" cy="1105500"/>
          </a:xfrm>
          <a:prstGeom prst="leftBrace">
            <a:avLst>
              <a:gd fmla="val 50000" name="adj1"/>
              <a:gd fmla="val 50000" name="adj2"/>
            </a:avLst>
          </a:prstGeom>
          <a:noFill/>
          <a:ln cap="flat" cmpd="sng" w="28575">
            <a:solidFill>
              <a:srgbClr val="0098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9" name="Google Shape;109;ge33c82e5f7_0_0"/>
          <p:cNvSpPr/>
          <p:nvPr/>
        </p:nvSpPr>
        <p:spPr>
          <a:xfrm>
            <a:off x="29356650" y="12016498"/>
            <a:ext cx="3448200" cy="879600"/>
          </a:xfrm>
          <a:prstGeom prst="roundRect">
            <a:avLst>
              <a:gd fmla="val 16667" name="adj"/>
            </a:avLst>
          </a:prstGeom>
          <a:solidFill>
            <a:srgbClr val="CCCCCC">
              <a:alpha val="80000"/>
            </a:srgbClr>
          </a:solidFill>
          <a:ln>
            <a:noFill/>
          </a:ln>
        </p:spPr>
        <p:txBody>
          <a:bodyPr anchorCtr="0" anchor="ctr" bIns="91425" lIns="91425" spcFirstLastPara="1" rIns="91425" wrap="square" tIns="91425">
            <a:noAutofit/>
          </a:bodyPr>
          <a:lstStyle/>
          <a:p>
            <a:pPr indent="-285840" lvl="0" marL="285840" marR="0" rtl="0" algn="l">
              <a:lnSpc>
                <a:spcPct val="100000"/>
              </a:lnSpc>
              <a:spcBef>
                <a:spcPts val="0"/>
              </a:spcBef>
              <a:spcAft>
                <a:spcPts val="0"/>
              </a:spcAft>
              <a:buClr>
                <a:srgbClr val="00989C"/>
              </a:buClr>
              <a:buSzPts val="1600"/>
              <a:buFont typeface="Noto Sans Symbols"/>
              <a:buChar char="●"/>
            </a:pPr>
            <a:r>
              <a:rPr b="1" i="0" lang="en-US" sz="1600" u="none" cap="none" strike="noStrike">
                <a:solidFill>
                  <a:schemeClr val="dk1"/>
                </a:solidFill>
                <a:latin typeface="Open Sans"/>
                <a:ea typeface="Open Sans"/>
                <a:cs typeface="Open Sans"/>
                <a:sym typeface="Open Sans"/>
              </a:rPr>
              <a:t>Informed decisions</a:t>
            </a:r>
            <a:endParaRPr b="1" i="0" sz="16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989C"/>
              </a:buClr>
              <a:buSzPts val="1600"/>
              <a:buFont typeface="Noto Sans Symbols"/>
              <a:buChar char="●"/>
            </a:pPr>
            <a:r>
              <a:rPr b="1" i="0" lang="en-US" sz="1600" u="none" cap="none" strike="noStrike">
                <a:solidFill>
                  <a:schemeClr val="dk1"/>
                </a:solidFill>
                <a:latin typeface="Open Sans"/>
                <a:ea typeface="Open Sans"/>
                <a:cs typeface="Open Sans"/>
                <a:sym typeface="Open Sans"/>
              </a:rPr>
              <a:t>Verify cognitive decline</a:t>
            </a:r>
            <a:endParaRPr b="1" i="0" sz="1600" u="none" cap="none" strike="noStrike">
              <a:solidFill>
                <a:schemeClr val="dk1"/>
              </a:solidFill>
              <a:latin typeface="Arial"/>
              <a:ea typeface="Arial"/>
              <a:cs typeface="Arial"/>
              <a:sym typeface="Arial"/>
            </a:endParaRPr>
          </a:p>
          <a:p>
            <a:pPr indent="-285840" lvl="0" marL="285840" marR="0" rtl="0" algn="l">
              <a:lnSpc>
                <a:spcPct val="100000"/>
              </a:lnSpc>
              <a:spcBef>
                <a:spcPts val="0"/>
              </a:spcBef>
              <a:spcAft>
                <a:spcPts val="0"/>
              </a:spcAft>
              <a:buClr>
                <a:srgbClr val="00989C"/>
              </a:buClr>
              <a:buSzPts val="1600"/>
              <a:buFont typeface="Noto Sans Symbols"/>
              <a:buChar char="●"/>
            </a:pPr>
            <a:r>
              <a:rPr b="1" i="0" lang="en-US" sz="1600" u="none" cap="none" strike="noStrike">
                <a:solidFill>
                  <a:schemeClr val="dk1"/>
                </a:solidFill>
                <a:latin typeface="Open Sans"/>
                <a:ea typeface="Open Sans"/>
                <a:cs typeface="Open Sans"/>
                <a:sym typeface="Open Sans"/>
              </a:rPr>
              <a:t>Differential diagnosis</a:t>
            </a:r>
            <a:endParaRPr b="1" i="0" sz="1600" u="none" cap="none" strike="noStrike">
              <a:solidFill>
                <a:schemeClr val="dk1"/>
              </a:solidFill>
              <a:latin typeface="Arial"/>
              <a:ea typeface="Arial"/>
              <a:cs typeface="Arial"/>
              <a:sym typeface="Arial"/>
            </a:endParaRPr>
          </a:p>
        </p:txBody>
      </p:sp>
      <p:sp>
        <p:nvSpPr>
          <p:cNvPr id="110" name="Google Shape;110;ge33c82e5f7_0_0"/>
          <p:cNvSpPr/>
          <p:nvPr/>
        </p:nvSpPr>
        <p:spPr>
          <a:xfrm>
            <a:off x="29356650" y="12985898"/>
            <a:ext cx="3448200" cy="879600"/>
          </a:xfrm>
          <a:prstGeom prst="roundRect">
            <a:avLst>
              <a:gd fmla="val 16667" name="adj"/>
            </a:avLst>
          </a:prstGeom>
          <a:solidFill>
            <a:srgbClr val="CCCCCC">
              <a:alpha val="80000"/>
            </a:srgbClr>
          </a:solidFill>
          <a:ln>
            <a:noFill/>
          </a:ln>
        </p:spPr>
        <p:txBody>
          <a:bodyPr anchorCtr="0" anchor="ctr" bIns="91425" lIns="91425" spcFirstLastPara="1" rIns="91425" wrap="square" tIns="91425">
            <a:noAutofit/>
          </a:bodyPr>
          <a:lstStyle/>
          <a:p>
            <a:pPr indent="-279490" lvl="0" marL="285840" marR="0" rtl="0" algn="l">
              <a:lnSpc>
                <a:spcPct val="100000"/>
              </a:lnSpc>
              <a:spcBef>
                <a:spcPts val="0"/>
              </a:spcBef>
              <a:spcAft>
                <a:spcPts val="0"/>
              </a:spcAft>
              <a:buClr>
                <a:srgbClr val="00989C"/>
              </a:buClr>
              <a:buSzPts val="1500"/>
              <a:buFont typeface="Noto Sans Symbols"/>
              <a:buChar char="●"/>
            </a:pPr>
            <a:r>
              <a:rPr b="1" i="0" lang="en-US" sz="1500" u="none" cap="none" strike="noStrike">
                <a:solidFill>
                  <a:schemeClr val="dk1"/>
                </a:solidFill>
                <a:latin typeface="Open Sans"/>
                <a:ea typeface="Open Sans"/>
                <a:cs typeface="Open Sans"/>
                <a:sym typeface="Open Sans"/>
              </a:rPr>
              <a:t>Early diagnosis</a:t>
            </a:r>
            <a:endParaRPr b="1" i="0" sz="1500" u="none" cap="none" strike="noStrike">
              <a:solidFill>
                <a:schemeClr val="dk1"/>
              </a:solidFill>
              <a:latin typeface="Arial"/>
              <a:ea typeface="Arial"/>
              <a:cs typeface="Arial"/>
              <a:sym typeface="Arial"/>
            </a:endParaRPr>
          </a:p>
          <a:p>
            <a:pPr indent="-279490" lvl="0" marL="285840" marR="0" rtl="0" algn="l">
              <a:lnSpc>
                <a:spcPct val="100000"/>
              </a:lnSpc>
              <a:spcBef>
                <a:spcPts val="0"/>
              </a:spcBef>
              <a:spcAft>
                <a:spcPts val="0"/>
              </a:spcAft>
              <a:buClr>
                <a:srgbClr val="00989C"/>
              </a:buClr>
              <a:buSzPts val="1500"/>
              <a:buFont typeface="Noto Sans Symbols"/>
              <a:buChar char="●"/>
            </a:pPr>
            <a:r>
              <a:rPr b="1" i="0" lang="en-US" sz="1500" u="none" cap="none" strike="noStrike">
                <a:solidFill>
                  <a:schemeClr val="dk1"/>
                </a:solidFill>
                <a:latin typeface="Open Sans"/>
                <a:ea typeface="Open Sans"/>
                <a:cs typeface="Open Sans"/>
                <a:sym typeface="Open Sans"/>
              </a:rPr>
              <a:t>Population screening</a:t>
            </a:r>
            <a:endParaRPr b="1" i="0" sz="1500" u="none" cap="none" strike="noStrike">
              <a:solidFill>
                <a:schemeClr val="dk1"/>
              </a:solidFill>
              <a:latin typeface="Arial"/>
              <a:ea typeface="Arial"/>
              <a:cs typeface="Arial"/>
              <a:sym typeface="Arial"/>
            </a:endParaRPr>
          </a:p>
          <a:p>
            <a:pPr indent="-279490" lvl="0" marL="285840" marR="0" rtl="0" algn="l">
              <a:lnSpc>
                <a:spcPct val="100000"/>
              </a:lnSpc>
              <a:spcBef>
                <a:spcPts val="0"/>
              </a:spcBef>
              <a:spcAft>
                <a:spcPts val="0"/>
              </a:spcAft>
              <a:buClr>
                <a:srgbClr val="00989C"/>
              </a:buClr>
              <a:buSzPts val="1500"/>
              <a:buFont typeface="Noto Sans Symbols"/>
              <a:buChar char="●"/>
            </a:pPr>
            <a:r>
              <a:rPr b="1" i="0" lang="en-US" sz="1500" u="none" cap="none" strike="noStrike">
                <a:solidFill>
                  <a:schemeClr val="dk1"/>
                </a:solidFill>
                <a:latin typeface="Open Sans"/>
                <a:ea typeface="Open Sans"/>
                <a:cs typeface="Open Sans"/>
                <a:sym typeface="Open Sans"/>
              </a:rPr>
              <a:t>Reduce unnecessary referrals</a:t>
            </a:r>
            <a:endParaRPr b="1" i="0" sz="1500" u="none" cap="none" strike="noStrike">
              <a:solidFill>
                <a:schemeClr val="dk1"/>
              </a:solidFill>
              <a:latin typeface="Arial"/>
              <a:ea typeface="Arial"/>
              <a:cs typeface="Arial"/>
              <a:sym typeface="Arial"/>
            </a:endParaRPr>
          </a:p>
        </p:txBody>
      </p:sp>
      <p:sp>
        <p:nvSpPr>
          <p:cNvPr id="111" name="Google Shape;111;ge33c82e5f7_0_0"/>
          <p:cNvSpPr/>
          <p:nvPr/>
        </p:nvSpPr>
        <p:spPr>
          <a:xfrm>
            <a:off x="29356650" y="11047073"/>
            <a:ext cx="3448200" cy="879600"/>
          </a:xfrm>
          <a:prstGeom prst="roundRect">
            <a:avLst>
              <a:gd fmla="val 16667" name="adj"/>
            </a:avLst>
          </a:prstGeom>
          <a:solidFill>
            <a:srgbClr val="CCCCCC">
              <a:alpha val="80000"/>
            </a:srgbClr>
          </a:solidFill>
          <a:ln>
            <a:noFill/>
          </a:ln>
        </p:spPr>
        <p:txBody>
          <a:bodyPr anchorCtr="0" anchor="ctr" bIns="91425" lIns="91425" spcFirstLastPara="1" rIns="91425" wrap="square" tIns="91425">
            <a:noAutofit/>
          </a:bodyPr>
          <a:lstStyle/>
          <a:p>
            <a:pPr indent="-285840" lvl="0" marL="285840" marR="0" rtl="0" algn="l">
              <a:lnSpc>
                <a:spcPct val="100000"/>
              </a:lnSpc>
              <a:spcBef>
                <a:spcPts val="0"/>
              </a:spcBef>
              <a:spcAft>
                <a:spcPts val="0"/>
              </a:spcAft>
              <a:buClr>
                <a:srgbClr val="00989C"/>
              </a:buClr>
              <a:buSzPts val="1600"/>
              <a:buFont typeface="Noto Sans Symbols"/>
              <a:buChar char="●"/>
            </a:pPr>
            <a:r>
              <a:rPr b="1" i="0" lang="en-US" sz="1600" u="none" cap="none" strike="noStrike">
                <a:solidFill>
                  <a:schemeClr val="dk1"/>
                </a:solidFill>
                <a:latin typeface="Open Sans"/>
                <a:ea typeface="Open Sans"/>
                <a:cs typeface="Open Sans"/>
                <a:sym typeface="Open Sans"/>
              </a:rPr>
              <a:t>Post-diagnosis support</a:t>
            </a:r>
            <a:endParaRPr b="1" i="0" sz="1600" u="none" cap="none" strike="noStrike">
              <a:solidFill>
                <a:schemeClr val="dk1"/>
              </a:solidFill>
              <a:latin typeface="Arial"/>
              <a:ea typeface="Arial"/>
              <a:cs typeface="Arial"/>
              <a:sym typeface="Arial"/>
            </a:endParaRPr>
          </a:p>
        </p:txBody>
      </p:sp>
      <p:sp>
        <p:nvSpPr>
          <p:cNvPr id="112" name="Google Shape;112;ge33c82e5f7_0_0"/>
          <p:cNvSpPr txBox="1"/>
          <p:nvPr/>
        </p:nvSpPr>
        <p:spPr>
          <a:xfrm>
            <a:off x="24104075" y="10973900"/>
            <a:ext cx="2453700" cy="2756400"/>
          </a:xfrm>
          <a:prstGeom prst="rect">
            <a:avLst/>
          </a:prstGeom>
          <a:blipFill rotWithShape="1">
            <a:blip r:embed="rId7">
              <a:alphaModFix/>
            </a:blip>
            <a:stretch>
              <a:fillRect b="0" l="0" r="0" t="0"/>
            </a:stretch>
          </a:blipFill>
          <a:ln>
            <a:noFill/>
          </a:ln>
        </p:spPr>
        <p:txBody>
          <a:bodyPr anchorCtr="1"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3" name="Google Shape;113;ge33c82e5f7_0_0"/>
          <p:cNvSpPr txBox="1"/>
          <p:nvPr/>
        </p:nvSpPr>
        <p:spPr>
          <a:xfrm>
            <a:off x="26296300" y="11186926"/>
            <a:ext cx="2152200" cy="590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Post-Diagnostic</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Services</a:t>
            </a:r>
            <a:endParaRPr b="0" i="0" sz="1700" u="none" cap="none" strike="noStrike">
              <a:solidFill>
                <a:srgbClr val="000000"/>
              </a:solidFill>
              <a:latin typeface="Arial"/>
              <a:ea typeface="Arial"/>
              <a:cs typeface="Arial"/>
              <a:sym typeface="Arial"/>
            </a:endParaRPr>
          </a:p>
        </p:txBody>
      </p:sp>
      <p:sp>
        <p:nvSpPr>
          <p:cNvPr id="114" name="Google Shape;114;ge33c82e5f7_0_0"/>
          <p:cNvSpPr txBox="1"/>
          <p:nvPr/>
        </p:nvSpPr>
        <p:spPr>
          <a:xfrm>
            <a:off x="26422981" y="11918997"/>
            <a:ext cx="1594500" cy="4707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Neurology</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Clinics</a:t>
            </a:r>
            <a:endParaRPr b="0" i="0" sz="1700" u="none" cap="none" strike="noStrike">
              <a:solidFill>
                <a:srgbClr val="000000"/>
              </a:solidFill>
              <a:latin typeface="Arial"/>
              <a:ea typeface="Arial"/>
              <a:cs typeface="Arial"/>
              <a:sym typeface="Arial"/>
            </a:endParaRPr>
          </a:p>
        </p:txBody>
      </p:sp>
      <p:sp>
        <p:nvSpPr>
          <p:cNvPr id="115" name="Google Shape;115;ge33c82e5f7_0_0"/>
          <p:cNvSpPr txBox="1"/>
          <p:nvPr/>
        </p:nvSpPr>
        <p:spPr>
          <a:xfrm>
            <a:off x="26215789" y="12443557"/>
            <a:ext cx="2160900" cy="4707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Memory</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Services/Clinics</a:t>
            </a:r>
            <a:endParaRPr b="0" i="0" sz="1700" u="none" cap="none" strike="noStrike">
              <a:solidFill>
                <a:srgbClr val="000000"/>
              </a:solidFill>
              <a:latin typeface="Arial"/>
              <a:ea typeface="Arial"/>
              <a:cs typeface="Arial"/>
              <a:sym typeface="Arial"/>
            </a:endParaRPr>
          </a:p>
        </p:txBody>
      </p:sp>
      <p:sp>
        <p:nvSpPr>
          <p:cNvPr id="116" name="Google Shape;116;ge33c82e5f7_0_0"/>
          <p:cNvSpPr txBox="1"/>
          <p:nvPr/>
        </p:nvSpPr>
        <p:spPr>
          <a:xfrm>
            <a:off x="26277039" y="13175634"/>
            <a:ext cx="2190600" cy="4707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Primary Care</a:t>
            </a:r>
            <a:endParaRPr b="0"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700" u="none" cap="none" strike="noStrike">
                <a:solidFill>
                  <a:srgbClr val="000000"/>
                </a:solidFill>
                <a:latin typeface="Open Sans"/>
                <a:ea typeface="Open Sans"/>
                <a:cs typeface="Open Sans"/>
                <a:sym typeface="Open Sans"/>
              </a:rPr>
              <a:t>Physicians</a:t>
            </a:r>
            <a:endParaRPr b="0" i="0" sz="1700" u="none" cap="none" strike="noStrike">
              <a:solidFill>
                <a:srgbClr val="000000"/>
              </a:solidFill>
              <a:latin typeface="Arial"/>
              <a:ea typeface="Arial"/>
              <a:cs typeface="Arial"/>
              <a:sym typeface="Arial"/>
            </a:endParaRPr>
          </a:p>
        </p:txBody>
      </p:sp>
      <p:pic>
        <p:nvPicPr>
          <p:cNvPr id="117" name="Google Shape;117;ge33c82e5f7_0_0"/>
          <p:cNvPicPr preferRelativeResize="0"/>
          <p:nvPr/>
        </p:nvPicPr>
        <p:blipFill rotWithShape="1">
          <a:blip r:embed="rId8">
            <a:alphaModFix/>
          </a:blip>
          <a:srcRect b="0" l="0" r="0" t="0"/>
          <a:stretch/>
        </p:blipFill>
        <p:spPr>
          <a:xfrm>
            <a:off x="28218811" y="11179725"/>
            <a:ext cx="1081875" cy="2553150"/>
          </a:xfrm>
          <a:prstGeom prst="rect">
            <a:avLst/>
          </a:prstGeom>
          <a:noFill/>
          <a:ln>
            <a:noFill/>
          </a:ln>
        </p:spPr>
      </p:pic>
      <p:pic>
        <p:nvPicPr>
          <p:cNvPr id="118" name="Google Shape;118;ge33c82e5f7_0_0"/>
          <p:cNvPicPr preferRelativeResize="0"/>
          <p:nvPr/>
        </p:nvPicPr>
        <p:blipFill rotWithShape="1">
          <a:blip r:embed="rId9">
            <a:alphaModFix/>
          </a:blip>
          <a:srcRect b="0" l="2025" r="1533" t="6672"/>
          <a:stretch/>
        </p:blipFill>
        <p:spPr>
          <a:xfrm>
            <a:off x="5636050" y="13324550"/>
            <a:ext cx="6890526" cy="5463174"/>
          </a:xfrm>
          <a:prstGeom prst="rect">
            <a:avLst/>
          </a:prstGeom>
          <a:noFill/>
          <a:ln>
            <a:noFill/>
          </a:ln>
        </p:spPr>
      </p:pic>
      <p:sp>
        <p:nvSpPr>
          <p:cNvPr id="119" name="Google Shape;119;ge33c82e5f7_0_0"/>
          <p:cNvSpPr txBox="1"/>
          <p:nvPr/>
        </p:nvSpPr>
        <p:spPr>
          <a:xfrm>
            <a:off x="12799200" y="15247225"/>
            <a:ext cx="4205400" cy="3694500"/>
          </a:xfrm>
          <a:prstGeom prst="rect">
            <a:avLst/>
          </a:prstGeom>
          <a:noFill/>
          <a:ln>
            <a:noFill/>
          </a:ln>
        </p:spPr>
        <p:txBody>
          <a:bodyPr anchorCtr="0" anchor="t" bIns="46800" lIns="90000" spcFirstLastPara="1" rIns="90000" wrap="square" tIns="46800">
            <a:noAutofit/>
          </a:bodyPr>
          <a:lstStyle/>
          <a:p>
            <a:pPr indent="-392112" lvl="0" marL="457200" marR="0" rtl="0" algn="l">
              <a:lnSpc>
                <a:spcPct val="100000"/>
              </a:lnSpc>
              <a:spcBef>
                <a:spcPts val="0"/>
              </a:spcBef>
              <a:spcAft>
                <a:spcPts val="0"/>
              </a:spcAft>
              <a:buClr>
                <a:srgbClr val="666666"/>
              </a:buClr>
              <a:buSzPts val="2600"/>
              <a:buFont typeface="Calibri"/>
              <a:buChar char="●"/>
            </a:pPr>
            <a:r>
              <a:rPr b="1" i="0" lang="en-US" sz="2600" u="none" cap="none" strike="noStrike">
                <a:solidFill>
                  <a:srgbClr val="000000"/>
                </a:solidFill>
                <a:latin typeface="Calibri"/>
                <a:ea typeface="Calibri"/>
                <a:cs typeface="Calibri"/>
                <a:sym typeface="Calibri"/>
              </a:rPr>
              <a:t>Longitudinal monitoring </a:t>
            </a:r>
            <a:r>
              <a:rPr b="0" i="0" lang="en-US" sz="2600" u="none" cap="none" strike="noStrike">
                <a:solidFill>
                  <a:srgbClr val="000000"/>
                </a:solidFill>
                <a:latin typeface="Calibri"/>
                <a:ea typeface="Calibri"/>
                <a:cs typeface="Calibri"/>
                <a:sym typeface="Calibri"/>
              </a:rPr>
              <a:t>with respect to elapsed time or patient visits</a:t>
            </a:r>
            <a:endParaRPr b="0" i="0" sz="2600" u="none" cap="none" strike="noStrike">
              <a:solidFill>
                <a:srgbClr val="000000"/>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rgbClr val="000000"/>
                </a:solidFill>
                <a:latin typeface="Calibri"/>
                <a:ea typeface="Calibri"/>
                <a:cs typeface="Calibri"/>
                <a:sym typeface="Calibri"/>
              </a:rPr>
              <a:t>Enables remote patient cognitive status </a:t>
            </a:r>
            <a:r>
              <a:rPr b="1" i="0" lang="en-US" sz="2600" u="none" cap="none" strike="noStrike">
                <a:solidFill>
                  <a:schemeClr val="dk1"/>
                </a:solidFill>
                <a:latin typeface="Calibri"/>
                <a:ea typeface="Calibri"/>
                <a:cs typeface="Calibri"/>
                <a:sym typeface="Calibri"/>
              </a:rPr>
              <a:t>tracking</a:t>
            </a:r>
            <a:endParaRPr b="1" i="0" sz="2600" u="none" cap="none" strike="noStrike">
              <a:solidFill>
                <a:schemeClr val="dk1"/>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chemeClr val="dk1"/>
                </a:solidFill>
                <a:latin typeface="Calibri"/>
                <a:ea typeface="Calibri"/>
                <a:cs typeface="Calibri"/>
                <a:sym typeface="Calibri"/>
              </a:rPr>
              <a:t>Facilitates close monitoring of </a:t>
            </a:r>
            <a:r>
              <a:rPr b="1" i="0" lang="en-US" sz="2600" u="none" cap="none" strike="noStrike">
                <a:solidFill>
                  <a:schemeClr val="dk1"/>
                </a:solidFill>
                <a:latin typeface="Calibri"/>
                <a:ea typeface="Calibri"/>
                <a:cs typeface="Calibri"/>
                <a:sym typeface="Calibri"/>
              </a:rPr>
              <a:t>disease progression</a:t>
            </a:r>
            <a:r>
              <a:rPr b="0" i="0" lang="en-US" sz="2600" u="none" cap="none" strike="noStrike">
                <a:solidFill>
                  <a:schemeClr val="dk1"/>
                </a:solidFill>
                <a:latin typeface="Calibri"/>
                <a:ea typeface="Calibri"/>
                <a:cs typeface="Calibri"/>
                <a:sym typeface="Calibri"/>
              </a:rPr>
              <a:t> and </a:t>
            </a:r>
            <a:r>
              <a:rPr b="1" i="0" lang="en-US" sz="2600" u="none" cap="none" strike="noStrike">
                <a:solidFill>
                  <a:schemeClr val="dk1"/>
                </a:solidFill>
                <a:latin typeface="Calibri"/>
                <a:ea typeface="Calibri"/>
                <a:cs typeface="Calibri"/>
                <a:sym typeface="Calibri"/>
              </a:rPr>
              <a:t>symptom evolution </a:t>
            </a:r>
            <a:r>
              <a:rPr b="0" i="0" lang="en-US" sz="2600" u="none" cap="none" strike="noStrike">
                <a:solidFill>
                  <a:schemeClr val="dk1"/>
                </a:solidFill>
                <a:latin typeface="Calibri"/>
                <a:ea typeface="Calibri"/>
                <a:cs typeface="Calibri"/>
                <a:sym typeface="Calibri"/>
              </a:rPr>
              <a:t>across time </a:t>
            </a:r>
            <a:endParaRPr b="0" i="0" sz="1400" u="none" cap="none" strike="noStrike">
              <a:solidFill>
                <a:srgbClr val="000000"/>
              </a:solidFill>
              <a:latin typeface="Arial"/>
              <a:ea typeface="Arial"/>
              <a:cs typeface="Arial"/>
              <a:sym typeface="Arial"/>
            </a:endParaRPr>
          </a:p>
        </p:txBody>
      </p:sp>
      <p:pic>
        <p:nvPicPr>
          <p:cNvPr id="120" name="Google Shape;120;ge33c82e5f7_0_0"/>
          <p:cNvPicPr preferRelativeResize="0"/>
          <p:nvPr/>
        </p:nvPicPr>
        <p:blipFill rotWithShape="1">
          <a:blip r:embed="rId10">
            <a:alphaModFix/>
          </a:blip>
          <a:srcRect b="0" l="0" r="0" t="0"/>
          <a:stretch/>
        </p:blipFill>
        <p:spPr>
          <a:xfrm>
            <a:off x="17066766" y="15257788"/>
            <a:ext cx="7319271" cy="3607600"/>
          </a:xfrm>
          <a:prstGeom prst="rect">
            <a:avLst/>
          </a:prstGeom>
          <a:noFill/>
          <a:ln>
            <a:noFill/>
          </a:ln>
        </p:spPr>
      </p:pic>
      <p:sp>
        <p:nvSpPr>
          <p:cNvPr id="121" name="Google Shape;121;ge33c82e5f7_0_0"/>
          <p:cNvSpPr txBox="1"/>
          <p:nvPr/>
        </p:nvSpPr>
        <p:spPr>
          <a:xfrm>
            <a:off x="12723025" y="14500250"/>
            <a:ext cx="11560800" cy="530100"/>
          </a:xfrm>
          <a:prstGeom prst="rect">
            <a:avLst/>
          </a:prstGeom>
          <a:solidFill>
            <a:srgbClr val="00989C"/>
          </a:solidFill>
          <a:ln cap="flat"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Longitudinal Monitoring</a:t>
            </a:r>
            <a:endParaRPr b="0" i="0" sz="1800" u="none" cap="none" strike="noStrike">
              <a:solidFill>
                <a:schemeClr val="lt1"/>
              </a:solidFill>
              <a:latin typeface="Arial"/>
              <a:ea typeface="Arial"/>
              <a:cs typeface="Arial"/>
              <a:sym typeface="Arial"/>
            </a:endParaRPr>
          </a:p>
        </p:txBody>
      </p:sp>
      <p:sp>
        <p:nvSpPr>
          <p:cNvPr id="122" name="Google Shape;122;ge33c82e5f7_0_0"/>
          <p:cNvSpPr txBox="1"/>
          <p:nvPr/>
        </p:nvSpPr>
        <p:spPr>
          <a:xfrm>
            <a:off x="24926925" y="8307549"/>
            <a:ext cx="16221000" cy="1617600"/>
          </a:xfrm>
          <a:prstGeom prst="rect">
            <a:avLst/>
          </a:prstGeom>
          <a:noFill/>
          <a:ln>
            <a:noFill/>
          </a:ln>
        </p:spPr>
        <p:txBody>
          <a:bodyPr anchorCtr="0" anchor="t" bIns="46800" lIns="90000" spcFirstLastPara="1" rIns="90000" wrap="square" tIns="46800">
            <a:noAutofit/>
          </a:bodyPr>
          <a:lstStyle/>
          <a:p>
            <a:pPr indent="-392112" lvl="0" marL="457200" marR="0" rtl="0" algn="l">
              <a:lnSpc>
                <a:spcPct val="100000"/>
              </a:lnSpc>
              <a:spcBef>
                <a:spcPts val="0"/>
              </a:spcBef>
              <a:spcAft>
                <a:spcPts val="0"/>
              </a:spcAft>
              <a:buClr>
                <a:srgbClr val="666666"/>
              </a:buClr>
              <a:buSzPts val="2600"/>
              <a:buFont typeface="Calibri"/>
              <a:buChar char="➔"/>
            </a:pPr>
            <a:r>
              <a:rPr lang="en-US" sz="2600">
                <a:latin typeface="Calibri"/>
                <a:ea typeface="Calibri"/>
                <a:cs typeface="Calibri"/>
                <a:sym typeface="Calibri"/>
              </a:rPr>
              <a:t>Performance </a:t>
            </a:r>
            <a:r>
              <a:rPr b="1" lang="en-US" sz="2600">
                <a:latin typeface="Calibri"/>
                <a:ea typeface="Calibri"/>
                <a:cs typeface="Calibri"/>
                <a:sym typeface="Calibri"/>
              </a:rPr>
              <a:t>over 90%</a:t>
            </a:r>
            <a:r>
              <a:rPr lang="en-US" sz="2600">
                <a:latin typeface="Calibri"/>
                <a:ea typeface="Calibri"/>
                <a:cs typeface="Calibri"/>
                <a:sym typeface="Calibri"/>
              </a:rPr>
              <a:t> for the Healthy vs early AD differentiation task and</a:t>
            </a:r>
            <a:r>
              <a:rPr b="1" lang="en-US" sz="2600">
                <a:latin typeface="Calibri"/>
                <a:ea typeface="Calibri"/>
                <a:cs typeface="Calibri"/>
                <a:sym typeface="Calibri"/>
              </a:rPr>
              <a:t> 73%</a:t>
            </a:r>
            <a:r>
              <a:rPr lang="en-US" sz="2600">
                <a:latin typeface="Calibri"/>
                <a:ea typeface="Calibri"/>
                <a:cs typeface="Calibri"/>
                <a:sym typeface="Calibri"/>
              </a:rPr>
              <a:t> for Depression vs Healthy differentiation task</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across</a:t>
            </a:r>
            <a:r>
              <a:rPr b="0" i="0" lang="en-US" sz="2600" u="none" cap="none" strike="noStrike">
                <a:solidFill>
                  <a:srgbClr val="000000"/>
                </a:solidFill>
                <a:latin typeface="Calibri"/>
                <a:ea typeface="Calibri"/>
                <a:cs typeface="Calibri"/>
                <a:sym typeface="Calibri"/>
              </a:rPr>
              <a:t> languages, using the same methodology</a:t>
            </a:r>
            <a:endParaRPr b="1" i="0" sz="2600" u="none" cap="none" strike="noStrike">
              <a:solidFill>
                <a:srgbClr val="000000"/>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rgbClr val="000000"/>
                </a:solidFill>
                <a:latin typeface="Calibri"/>
                <a:ea typeface="Calibri"/>
                <a:cs typeface="Calibri"/>
                <a:sym typeface="Calibri"/>
              </a:rPr>
              <a:t>Models </a:t>
            </a:r>
            <a:r>
              <a:rPr b="1" i="0" lang="en-US" sz="2600" u="none" cap="none" strike="noStrike">
                <a:solidFill>
                  <a:srgbClr val="000000"/>
                </a:solidFill>
                <a:latin typeface="Calibri"/>
                <a:ea typeface="Calibri"/>
                <a:cs typeface="Calibri"/>
                <a:sym typeface="Calibri"/>
              </a:rPr>
              <a:t>generalize </a:t>
            </a:r>
            <a:r>
              <a:rPr b="0" i="0" lang="en-US" sz="2600" u="none" cap="none" strike="noStrike">
                <a:solidFill>
                  <a:srgbClr val="000000"/>
                </a:solidFill>
                <a:latin typeface="Calibri"/>
                <a:ea typeface="Calibri"/>
                <a:cs typeface="Calibri"/>
                <a:sym typeface="Calibri"/>
              </a:rPr>
              <a:t>and </a:t>
            </a:r>
            <a:r>
              <a:rPr b="1" i="0" lang="en-US" sz="2600" u="none" cap="none" strike="noStrike">
                <a:solidFill>
                  <a:srgbClr val="000000"/>
                </a:solidFill>
                <a:latin typeface="Calibri"/>
                <a:ea typeface="Calibri"/>
                <a:cs typeface="Calibri"/>
                <a:sym typeface="Calibri"/>
              </a:rPr>
              <a:t>showcase robustness</a:t>
            </a:r>
            <a:r>
              <a:rPr b="0" i="0" lang="en-US" sz="2600" u="none" cap="none" strike="noStrike">
                <a:solidFill>
                  <a:srgbClr val="000000"/>
                </a:solidFill>
                <a:latin typeface="Calibri"/>
                <a:ea typeface="Calibri"/>
                <a:cs typeface="Calibri"/>
                <a:sym typeface="Calibri"/>
              </a:rPr>
              <a:t> across disease / disorder, language setting and patient characteristics</a:t>
            </a:r>
            <a:endParaRPr b="1" i="0" sz="2600" u="none" cap="none" strike="noStrike">
              <a:solidFill>
                <a:srgbClr val="000000"/>
              </a:solidFill>
              <a:latin typeface="Calibri"/>
              <a:ea typeface="Calibri"/>
              <a:cs typeface="Calibri"/>
              <a:sym typeface="Calibri"/>
            </a:endParaRPr>
          </a:p>
          <a:p>
            <a:pPr indent="-392112" lvl="0" marL="457200" marR="0" rtl="0" algn="l">
              <a:lnSpc>
                <a:spcPct val="100000"/>
              </a:lnSpc>
              <a:spcBef>
                <a:spcPts val="0"/>
              </a:spcBef>
              <a:spcAft>
                <a:spcPts val="0"/>
              </a:spcAft>
              <a:buClr>
                <a:srgbClr val="666666"/>
              </a:buClr>
              <a:buSzPts val="2600"/>
              <a:buFont typeface="Calibri"/>
              <a:buChar char="➔"/>
            </a:pPr>
            <a:r>
              <a:rPr b="1" i="0" lang="en-US" sz="2600" u="none" cap="none" strike="noStrike">
                <a:solidFill>
                  <a:srgbClr val="000000"/>
                </a:solidFill>
                <a:latin typeface="Calibri"/>
                <a:ea typeface="Calibri"/>
                <a:cs typeface="Calibri"/>
                <a:sym typeface="Calibri"/>
              </a:rPr>
              <a:t>Developed biomarkers</a:t>
            </a:r>
            <a:r>
              <a:rPr b="0" i="0" lang="en-US" sz="2600" u="none" cap="none" strike="noStrike">
                <a:solidFill>
                  <a:srgbClr val="000000"/>
                </a:solidFill>
                <a:latin typeface="Calibri"/>
                <a:ea typeface="Calibri"/>
                <a:cs typeface="Calibri"/>
                <a:sym typeface="Calibri"/>
              </a:rPr>
              <a:t> </a:t>
            </a:r>
            <a:r>
              <a:rPr b="1" i="0" lang="en-US" sz="2600" u="none" cap="none" strike="noStrike">
                <a:solidFill>
                  <a:srgbClr val="000000"/>
                </a:solidFill>
                <a:latin typeface="Calibri"/>
                <a:ea typeface="Calibri"/>
                <a:cs typeface="Calibri"/>
                <a:sym typeface="Calibri"/>
              </a:rPr>
              <a:t>useful</a:t>
            </a:r>
            <a:r>
              <a:rPr b="0" i="0" lang="en-US" sz="2600" u="none" cap="none" strike="noStrike">
                <a:solidFill>
                  <a:srgbClr val="000000"/>
                </a:solidFill>
                <a:latin typeface="Calibri"/>
                <a:ea typeface="Calibri"/>
                <a:cs typeface="Calibri"/>
                <a:sym typeface="Calibri"/>
              </a:rPr>
              <a:t> for speech / language analysis in diseases / disorders of</a:t>
            </a:r>
            <a:r>
              <a:rPr b="1" i="0" lang="en-US" sz="2600" u="none" cap="none" strike="noStrike">
                <a:solidFill>
                  <a:srgbClr val="000000"/>
                </a:solidFill>
                <a:latin typeface="Calibri"/>
                <a:ea typeface="Calibri"/>
                <a:cs typeface="Calibri"/>
                <a:sym typeface="Calibri"/>
              </a:rPr>
              <a:t> different severity</a:t>
            </a:r>
            <a:r>
              <a:rPr b="0" i="0" lang="en-US" sz="2600" u="none" cap="none" strike="noStrike">
                <a:solidFill>
                  <a:srgbClr val="000000"/>
                </a:solidFill>
                <a:latin typeface="Calibri"/>
                <a:ea typeface="Calibri"/>
                <a:cs typeface="Calibri"/>
                <a:sym typeface="Calibri"/>
              </a:rPr>
              <a:t> </a:t>
            </a:r>
            <a:endParaRPr b="0" i="0" sz="2600" u="none" cap="none" strike="noStrike">
              <a:solidFill>
                <a:srgbClr val="000000"/>
              </a:solidFill>
              <a:latin typeface="Calibri"/>
              <a:ea typeface="Calibri"/>
              <a:cs typeface="Calibri"/>
              <a:sym typeface="Calibri"/>
            </a:endParaRPr>
          </a:p>
        </p:txBody>
      </p:sp>
      <p:pic>
        <p:nvPicPr>
          <p:cNvPr id="123" name="Google Shape;123;ge33c82e5f7_0_0"/>
          <p:cNvPicPr preferRelativeResize="0"/>
          <p:nvPr/>
        </p:nvPicPr>
        <p:blipFill rotWithShape="1">
          <a:blip r:embed="rId11">
            <a:alphaModFix/>
          </a:blip>
          <a:srcRect b="0" l="0" r="18466" t="0"/>
          <a:stretch/>
        </p:blipFill>
        <p:spPr>
          <a:xfrm>
            <a:off x="648575" y="12922725"/>
            <a:ext cx="4698575" cy="5847075"/>
          </a:xfrm>
          <a:prstGeom prst="rect">
            <a:avLst/>
          </a:prstGeom>
          <a:noFill/>
          <a:ln>
            <a:noFill/>
          </a:ln>
        </p:spPr>
      </p:pic>
      <p:sp>
        <p:nvSpPr>
          <p:cNvPr id="124" name="Google Shape;124;ge33c82e5f7_0_0"/>
          <p:cNvSpPr txBox="1"/>
          <p:nvPr/>
        </p:nvSpPr>
        <p:spPr>
          <a:xfrm>
            <a:off x="411000" y="11506950"/>
            <a:ext cx="11861100" cy="1494300"/>
          </a:xfrm>
          <a:prstGeom prst="rect">
            <a:avLst/>
          </a:prstGeom>
          <a:noFill/>
          <a:ln>
            <a:noFill/>
          </a:ln>
        </p:spPr>
        <p:txBody>
          <a:bodyPr anchorCtr="0" anchor="t" bIns="46800" lIns="90000" spcFirstLastPara="1" rIns="90000" wrap="square" tIns="46800">
            <a:noAutofit/>
          </a:bodyPr>
          <a:lstStyle/>
          <a:p>
            <a:pPr indent="-385762" lvl="0" marL="457200" marR="0" rtl="0" algn="l">
              <a:lnSpc>
                <a:spcPct val="100000"/>
              </a:lnSpc>
              <a:spcBef>
                <a:spcPts val="0"/>
              </a:spcBef>
              <a:spcAft>
                <a:spcPts val="0"/>
              </a:spcAft>
              <a:buClr>
                <a:srgbClr val="666666"/>
              </a:buClr>
              <a:buSzPts val="2500"/>
              <a:buFont typeface="Calibri"/>
              <a:buChar char="●"/>
            </a:pPr>
            <a:r>
              <a:rPr b="0" i="0" lang="en-US" sz="2500" u="none" cap="none" strike="noStrike">
                <a:solidFill>
                  <a:srgbClr val="000000"/>
                </a:solidFill>
                <a:latin typeface="Calibri"/>
                <a:ea typeface="Calibri"/>
                <a:cs typeface="Calibri"/>
                <a:sym typeface="Calibri"/>
              </a:rPr>
              <a:t>Cohort </a:t>
            </a:r>
            <a:r>
              <a:rPr b="1" i="0" lang="en-US" sz="2500" u="none" cap="none" strike="noStrike">
                <a:solidFill>
                  <a:srgbClr val="000000"/>
                </a:solidFill>
                <a:latin typeface="Calibri"/>
                <a:ea typeface="Calibri"/>
                <a:cs typeface="Calibri"/>
                <a:sym typeface="Calibri"/>
              </a:rPr>
              <a:t>Comparison</a:t>
            </a:r>
            <a:r>
              <a:rPr b="0" i="0" lang="en-US" sz="2500" u="none" cap="none" strike="noStrike">
                <a:solidFill>
                  <a:srgbClr val="000000"/>
                </a:solidFill>
                <a:latin typeface="Calibri"/>
                <a:ea typeface="Calibri"/>
                <a:cs typeface="Calibri"/>
                <a:sym typeface="Calibri"/>
              </a:rPr>
              <a:t>: Analytics of patient performance</a:t>
            </a:r>
            <a:r>
              <a:rPr b="0" i="0" lang="en-US" sz="2500" u="none" cap="none" strike="noStrike">
                <a:solidFill>
                  <a:srgbClr val="000000"/>
                </a:solidFill>
                <a:highlight>
                  <a:schemeClr val="lt1"/>
                </a:highlight>
                <a:latin typeface="Calibri"/>
                <a:ea typeface="Calibri"/>
                <a:cs typeface="Calibri"/>
                <a:sym typeface="Calibri"/>
              </a:rPr>
              <a:t> against patient / control cohorts</a:t>
            </a:r>
            <a:endParaRPr b="0" i="0" sz="1300" u="none" cap="none" strike="noStrike">
              <a:solidFill>
                <a:srgbClr val="000000"/>
              </a:solidFill>
              <a:latin typeface="Arial"/>
              <a:ea typeface="Arial"/>
              <a:cs typeface="Arial"/>
              <a:sym typeface="Arial"/>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rgbClr val="000000"/>
                </a:solidFill>
                <a:latin typeface="Calibri"/>
                <a:ea typeface="Calibri"/>
                <a:cs typeface="Calibri"/>
                <a:sym typeface="Calibri"/>
              </a:rPr>
              <a:t>Model </a:t>
            </a:r>
            <a:r>
              <a:rPr b="1" i="0" lang="en-US" sz="2600" u="none" cap="none" strike="noStrike">
                <a:solidFill>
                  <a:srgbClr val="000000"/>
                </a:solidFill>
                <a:latin typeface="Calibri"/>
                <a:ea typeface="Calibri"/>
                <a:cs typeface="Calibri"/>
                <a:sym typeface="Calibri"/>
              </a:rPr>
              <a:t>Interpretation</a:t>
            </a:r>
            <a:r>
              <a:rPr b="0" i="0" lang="en-US" sz="2600" u="none" cap="none" strike="noStrike">
                <a:solidFill>
                  <a:srgbClr val="000000"/>
                </a:solidFill>
                <a:latin typeface="Calibri"/>
                <a:ea typeface="Calibri"/>
                <a:cs typeface="Calibri"/>
                <a:sym typeface="Calibri"/>
              </a:rPr>
              <a:t>: How specific  language attributes contribute to predictions</a:t>
            </a:r>
            <a:endParaRPr b="0" i="0" sz="1400" u="none" cap="none" strike="noStrike">
              <a:solidFill>
                <a:srgbClr val="000000"/>
              </a:solidFill>
              <a:latin typeface="Arial"/>
              <a:ea typeface="Arial"/>
              <a:cs typeface="Arial"/>
              <a:sym typeface="Arial"/>
            </a:endParaRPr>
          </a:p>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rgbClr val="000000"/>
                </a:solidFill>
                <a:latin typeface="Calibri"/>
                <a:ea typeface="Calibri"/>
                <a:cs typeface="Calibri"/>
                <a:sym typeface="Calibri"/>
              </a:rPr>
              <a:t>Customizable visualizations offer aggregated or detailed patient views</a:t>
            </a:r>
            <a:endParaRPr b="0" i="0" sz="1400" u="none" cap="none" strike="noStrike">
              <a:solidFill>
                <a:srgbClr val="000000"/>
              </a:solidFill>
              <a:latin typeface="Arial"/>
              <a:ea typeface="Arial"/>
              <a:cs typeface="Arial"/>
              <a:sym typeface="Arial"/>
            </a:endParaRPr>
          </a:p>
        </p:txBody>
      </p:sp>
      <p:sp>
        <p:nvSpPr>
          <p:cNvPr id="125" name="Google Shape;125;ge33c82e5f7_0_0"/>
          <p:cNvSpPr txBox="1"/>
          <p:nvPr/>
        </p:nvSpPr>
        <p:spPr>
          <a:xfrm>
            <a:off x="24865050" y="3393325"/>
            <a:ext cx="16029000" cy="4994400"/>
          </a:xfrm>
          <a:prstGeom prst="rect">
            <a:avLst/>
          </a:prstGeom>
          <a:noFill/>
          <a:ln>
            <a:noFill/>
          </a:ln>
        </p:spPr>
        <p:txBody>
          <a:bodyPr anchorCtr="0" anchor="t" bIns="46800" lIns="90000" spcFirstLastPara="1" rIns="90000" wrap="square" tIns="46800">
            <a:noAutofit/>
          </a:bodyPr>
          <a:lstStyle/>
          <a:p>
            <a:pPr indent="-392112" lvl="0" marL="457200" marR="0" rtl="0" algn="l">
              <a:lnSpc>
                <a:spcPct val="100000"/>
              </a:lnSpc>
              <a:spcBef>
                <a:spcPts val="0"/>
              </a:spcBef>
              <a:spcAft>
                <a:spcPts val="0"/>
              </a:spcAft>
              <a:buClr>
                <a:srgbClr val="666666"/>
              </a:buClr>
              <a:buSzPts val="2600"/>
              <a:buFont typeface="Calibri"/>
              <a:buChar char="●"/>
            </a:pPr>
            <a:r>
              <a:rPr b="0" i="0" lang="en-US" sz="2600" u="none" cap="none" strike="noStrike">
                <a:solidFill>
                  <a:srgbClr val="000000"/>
                </a:solidFill>
                <a:latin typeface="Calibri"/>
                <a:ea typeface="Calibri"/>
                <a:cs typeface="Calibri"/>
                <a:sym typeface="Calibri"/>
              </a:rPr>
              <a:t>Experimental setup using data from </a:t>
            </a:r>
            <a:r>
              <a:rPr b="1" i="0" lang="en-US" sz="2600" u="none" cap="none" strike="noStrike">
                <a:solidFill>
                  <a:srgbClr val="000000"/>
                </a:solidFill>
                <a:latin typeface="Calibri"/>
                <a:ea typeface="Calibri"/>
                <a:cs typeface="Calibri"/>
                <a:sym typeface="Calibri"/>
              </a:rPr>
              <a:t>different domains</a:t>
            </a:r>
            <a:r>
              <a:rPr b="0" i="0" lang="en-US" sz="2600" u="none" cap="none" strike="noStrike">
                <a:solidFill>
                  <a:srgbClr val="000000"/>
                </a:solidFill>
                <a:latin typeface="Calibri"/>
                <a:ea typeface="Calibri"/>
                <a:cs typeface="Calibri"/>
                <a:sym typeface="Calibri"/>
              </a:rPr>
              <a:t> (clinics, hospitals, elderly care facilities), </a:t>
            </a:r>
            <a:r>
              <a:rPr b="1" i="0" lang="en-US" sz="2600" u="none" cap="none" strike="noStrike">
                <a:solidFill>
                  <a:srgbClr val="000000"/>
                </a:solidFill>
                <a:latin typeface="Calibri"/>
                <a:ea typeface="Calibri"/>
                <a:cs typeface="Calibri"/>
                <a:sym typeface="Calibri"/>
              </a:rPr>
              <a:t>cognitive assessment tasks </a:t>
            </a:r>
            <a:r>
              <a:rPr b="0" i="0" lang="en-US" sz="2600" u="none" cap="none" strike="noStrike">
                <a:solidFill>
                  <a:srgbClr val="000000"/>
                </a:solidFill>
                <a:latin typeface="Calibri"/>
                <a:ea typeface="Calibri"/>
                <a:cs typeface="Calibri"/>
                <a:sym typeface="Calibri"/>
              </a:rPr>
              <a:t>and </a:t>
            </a:r>
            <a:r>
              <a:rPr b="1" i="0" lang="en-US" sz="2600" u="none" cap="none" strike="noStrike">
                <a:solidFill>
                  <a:srgbClr val="000000"/>
                </a:solidFill>
                <a:latin typeface="Calibri"/>
                <a:ea typeface="Calibri"/>
                <a:cs typeface="Calibri"/>
                <a:sym typeface="Calibri"/>
              </a:rPr>
              <a:t>demographics</a:t>
            </a:r>
            <a:r>
              <a:rPr b="0" i="0" lang="en-US" sz="2600" u="none" cap="none" strike="noStrike">
                <a:solidFill>
                  <a:srgbClr val="000000"/>
                </a:solidFill>
                <a:latin typeface="Calibri"/>
                <a:ea typeface="Calibri"/>
                <a:cs typeface="Calibri"/>
                <a:sym typeface="Calibri"/>
              </a:rPr>
              <a:t> (background, gender and age group)</a:t>
            </a:r>
            <a:endParaRPr b="0" i="0" sz="2600" u="none" cap="none" strike="noStrike">
              <a:solidFill>
                <a:srgbClr val="000000"/>
              </a:solidFill>
              <a:latin typeface="Calibri"/>
              <a:ea typeface="Calibri"/>
              <a:cs typeface="Calibri"/>
              <a:sym typeface="Calibri"/>
            </a:endParaRPr>
          </a:p>
          <a:p>
            <a:pPr indent="0" lvl="0" marL="0" marR="8456656" rtl="0" algn="l">
              <a:lnSpc>
                <a:spcPct val="100000"/>
              </a:lnSpc>
              <a:spcBef>
                <a:spcPts val="0"/>
              </a:spcBef>
              <a:spcAft>
                <a:spcPts val="0"/>
              </a:spcAft>
              <a:buClr>
                <a:srgbClr val="000000"/>
              </a:buClr>
              <a:buSzPts val="2600"/>
              <a:buFont typeface="Arial"/>
              <a:buNone/>
            </a:pPr>
            <a:r>
              <a:t/>
            </a:r>
            <a:endParaRPr sz="2600">
              <a:solidFill>
                <a:schemeClr val="dk1"/>
              </a:solidFill>
              <a:latin typeface="Calibri"/>
              <a:ea typeface="Calibri"/>
              <a:cs typeface="Calibri"/>
              <a:sym typeface="Calibri"/>
            </a:endParaRPr>
          </a:p>
          <a:p>
            <a:pPr indent="0" lvl="0" marL="0" marR="8456656" rtl="0" algn="l">
              <a:lnSpc>
                <a:spcPct val="100000"/>
              </a:lnSpc>
              <a:spcBef>
                <a:spcPts val="0"/>
              </a:spcBef>
              <a:spcAft>
                <a:spcPts val="0"/>
              </a:spcAft>
              <a:buClr>
                <a:srgbClr val="000000"/>
              </a:buClr>
              <a:buSzPts val="2600"/>
              <a:buFont typeface="Arial"/>
              <a:buNone/>
            </a:pPr>
            <a:r>
              <a:t/>
            </a:r>
            <a:endParaRPr sz="1200">
              <a:solidFill>
                <a:schemeClr val="dk1"/>
              </a:solidFill>
              <a:latin typeface="Calibri"/>
              <a:ea typeface="Calibri"/>
              <a:cs typeface="Calibri"/>
              <a:sym typeface="Calibri"/>
            </a:endParaRPr>
          </a:p>
          <a:p>
            <a:pPr indent="-393700" lvl="0" marL="457200" marR="9256756" rtl="0" algn="l">
              <a:lnSpc>
                <a:spcPct val="100000"/>
              </a:lnSpc>
              <a:spcBef>
                <a:spcPts val="0"/>
              </a:spcBef>
              <a:spcAft>
                <a:spcPts val="0"/>
              </a:spcAft>
              <a:buClr>
                <a:srgbClr val="666666"/>
              </a:buClr>
              <a:buSzPts val="2600"/>
              <a:buFont typeface="Calibri"/>
              <a:buChar char="●"/>
            </a:pPr>
            <a:r>
              <a:rPr b="0" i="0" lang="en-US" sz="2600" u="none" cap="none" strike="noStrike">
                <a:solidFill>
                  <a:schemeClr val="dk1"/>
                </a:solidFill>
                <a:latin typeface="Calibri"/>
                <a:ea typeface="Calibri"/>
                <a:cs typeface="Calibri"/>
                <a:sym typeface="Calibri"/>
              </a:rPr>
              <a:t>Evaluation</a:t>
            </a:r>
            <a:r>
              <a:rPr lang="en-US" sz="2600">
                <a:solidFill>
                  <a:schemeClr val="dk1"/>
                </a:solidFill>
                <a:latin typeface="Calibri"/>
                <a:ea typeface="Calibri"/>
                <a:cs typeface="Calibri"/>
                <a:sym typeface="Calibri"/>
              </a:rPr>
              <a:t> </a:t>
            </a:r>
            <a:r>
              <a:rPr b="1" lang="en-US" sz="2600">
                <a:solidFill>
                  <a:schemeClr val="dk1"/>
                </a:solidFill>
                <a:latin typeface="Calibri"/>
                <a:ea typeface="Calibri"/>
                <a:cs typeface="Calibri"/>
                <a:sym typeface="Calibri"/>
              </a:rPr>
              <a:t>across</a:t>
            </a:r>
            <a:r>
              <a:rPr b="1" i="0" lang="en-US" sz="2600" u="none" cap="none" strike="noStrike">
                <a:solidFill>
                  <a:schemeClr val="dk1"/>
                </a:solidFill>
                <a:latin typeface="Calibri"/>
                <a:ea typeface="Calibri"/>
                <a:cs typeface="Calibri"/>
                <a:sym typeface="Calibri"/>
              </a:rPr>
              <a:t> languages</a:t>
            </a:r>
            <a:r>
              <a:rPr b="0" i="0" lang="en-US" sz="2600" u="none" cap="none" strike="noStrike">
                <a:solidFill>
                  <a:schemeClr val="dk1"/>
                </a:solidFill>
                <a:latin typeface="Calibri"/>
                <a:ea typeface="Calibri"/>
                <a:cs typeface="Calibri"/>
                <a:sym typeface="Calibri"/>
              </a:rPr>
              <a:t> and </a:t>
            </a:r>
            <a:r>
              <a:rPr b="1" i="0" lang="en-US" sz="2600" u="none" cap="none" strike="noStrike">
                <a:solidFill>
                  <a:srgbClr val="000000"/>
                </a:solidFill>
                <a:latin typeface="Calibri"/>
                <a:ea typeface="Calibri"/>
                <a:cs typeface="Calibri"/>
                <a:sym typeface="Calibri"/>
              </a:rPr>
              <a:t>radically</a:t>
            </a:r>
            <a:r>
              <a:rPr b="0" i="0" lang="en-US" sz="2600" u="none" cap="none" strike="noStrike">
                <a:solidFill>
                  <a:srgbClr val="000000"/>
                </a:solidFill>
                <a:latin typeface="Calibri"/>
                <a:ea typeface="Calibri"/>
                <a:cs typeface="Calibri"/>
                <a:sym typeface="Calibri"/>
              </a:rPr>
              <a:t> </a:t>
            </a:r>
            <a:r>
              <a:rPr b="1" i="0" lang="en-US" sz="2600" u="none" cap="none" strike="noStrike">
                <a:solidFill>
                  <a:srgbClr val="000000"/>
                </a:solidFill>
                <a:latin typeface="Calibri"/>
                <a:ea typeface="Calibri"/>
                <a:cs typeface="Calibri"/>
                <a:sym typeface="Calibri"/>
              </a:rPr>
              <a:t>different diagnoses</a:t>
            </a:r>
            <a:r>
              <a:rPr b="0" i="0" lang="en-US" sz="2600" u="none" cap="none" strike="noStrike">
                <a:solidFill>
                  <a:srgbClr val="000000"/>
                </a:solidFill>
                <a:latin typeface="Calibri"/>
                <a:ea typeface="Calibri"/>
                <a:cs typeface="Calibri"/>
                <a:sym typeface="Calibri"/>
              </a:rPr>
              <a:t>:</a:t>
            </a:r>
            <a:endParaRPr b="0" i="0" sz="2600" u="none" cap="none" strike="noStrike">
              <a:solidFill>
                <a:srgbClr val="000000"/>
              </a:solidFill>
              <a:latin typeface="Calibri"/>
              <a:ea typeface="Calibri"/>
              <a:cs typeface="Calibri"/>
              <a:sym typeface="Calibri"/>
            </a:endParaRPr>
          </a:p>
          <a:p>
            <a:pPr indent="-393700" lvl="1" marL="914400" marR="8934450" rtl="0" algn="l">
              <a:lnSpc>
                <a:spcPct val="100000"/>
              </a:lnSpc>
              <a:spcBef>
                <a:spcPts val="0"/>
              </a:spcBef>
              <a:spcAft>
                <a:spcPts val="0"/>
              </a:spcAft>
              <a:buClr>
                <a:srgbClr val="666666"/>
              </a:buClr>
              <a:buSzPts val="2600"/>
              <a:buFont typeface="Calibri"/>
              <a:buChar char="○"/>
            </a:pPr>
            <a:r>
              <a:rPr b="1" lang="en-US" sz="2600">
                <a:latin typeface="Calibri"/>
                <a:ea typeface="Calibri"/>
                <a:cs typeface="Calibri"/>
                <a:sym typeface="Calibri"/>
              </a:rPr>
              <a:t>Early AD vs Healthy:</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train: </a:t>
            </a:r>
            <a:r>
              <a:rPr lang="en-US" sz="2500">
                <a:solidFill>
                  <a:schemeClr val="dk1"/>
                </a:solidFill>
                <a:latin typeface="Calibri"/>
                <a:ea typeface="Calibri"/>
                <a:cs typeface="Calibri"/>
                <a:sym typeface="Calibri"/>
              </a:rPr>
              <a:t>1414</a:t>
            </a:r>
            <a:r>
              <a:rPr b="0" i="0" lang="en-US" sz="2600" u="none" cap="none" strike="noStrike">
                <a:solidFill>
                  <a:srgbClr val="000000"/>
                </a:solidFill>
                <a:latin typeface="Calibri"/>
                <a:ea typeface="Calibri"/>
                <a:cs typeface="Calibri"/>
                <a:sym typeface="Calibri"/>
              </a:rPr>
              <a:t> / test</a:t>
            </a:r>
            <a:r>
              <a:rPr b="1" i="0" lang="en-US" sz="2600" u="none" cap="none" strike="noStrike">
                <a:solidFill>
                  <a:srgbClr val="000000"/>
                </a:solidFill>
                <a:latin typeface="Calibri"/>
                <a:ea typeface="Calibri"/>
                <a:cs typeface="Calibri"/>
                <a:sym typeface="Calibri"/>
              </a:rPr>
              <a:t>: </a:t>
            </a:r>
            <a:r>
              <a:rPr lang="en-US" sz="2500">
                <a:latin typeface="Calibri"/>
                <a:ea typeface="Calibri"/>
                <a:cs typeface="Calibri"/>
                <a:sym typeface="Calibri"/>
              </a:rPr>
              <a:t>111</a:t>
            </a:r>
            <a:r>
              <a:rPr b="0" i="0" lang="en-US" sz="2500" u="none" cap="none" strike="noStrike">
                <a:solidFill>
                  <a:srgbClr val="000000"/>
                </a:solidFill>
                <a:latin typeface="Calibri"/>
                <a:ea typeface="Calibri"/>
                <a:cs typeface="Calibri"/>
                <a:sym typeface="Calibri"/>
              </a:rPr>
              <a:t> </a:t>
            </a:r>
            <a:endParaRPr b="0" i="0" sz="2500" u="none" cap="none" strike="noStrike">
              <a:solidFill>
                <a:srgbClr val="000000"/>
              </a:solidFill>
              <a:latin typeface="Calibri"/>
              <a:ea typeface="Calibri"/>
              <a:cs typeface="Calibri"/>
              <a:sym typeface="Calibri"/>
            </a:endParaRPr>
          </a:p>
          <a:p>
            <a:pPr indent="-393700" lvl="1" marL="914400" marR="8820150" rtl="0" algn="l">
              <a:lnSpc>
                <a:spcPct val="100000"/>
              </a:lnSpc>
              <a:spcBef>
                <a:spcPts val="0"/>
              </a:spcBef>
              <a:spcAft>
                <a:spcPts val="0"/>
              </a:spcAft>
              <a:buClr>
                <a:srgbClr val="666666"/>
              </a:buClr>
              <a:buSzPts val="2600"/>
              <a:buFont typeface="Calibri"/>
              <a:buChar char="○"/>
            </a:pPr>
            <a:r>
              <a:rPr b="1" i="0" lang="en-US" sz="2600" u="none" cap="none" strike="noStrike">
                <a:solidFill>
                  <a:srgbClr val="000000"/>
                </a:solidFill>
                <a:latin typeface="Calibri"/>
                <a:ea typeface="Calibri"/>
                <a:cs typeface="Calibri"/>
                <a:sym typeface="Calibri"/>
              </a:rPr>
              <a:t>Depression vs Healthy: </a:t>
            </a:r>
            <a:r>
              <a:rPr b="0" i="0" lang="en-US" sz="2600" u="none" cap="none" strike="noStrike">
                <a:solidFill>
                  <a:srgbClr val="000000"/>
                </a:solidFill>
                <a:latin typeface="Calibri"/>
                <a:ea typeface="Calibri"/>
                <a:cs typeface="Calibri"/>
                <a:sym typeface="Calibri"/>
              </a:rPr>
              <a:t>train: </a:t>
            </a:r>
            <a:r>
              <a:rPr lang="en-US" sz="2600">
                <a:solidFill>
                  <a:schemeClr val="dk1"/>
                </a:solidFill>
                <a:latin typeface="Calibri"/>
                <a:ea typeface="Calibri"/>
                <a:cs typeface="Calibri"/>
                <a:sym typeface="Calibri"/>
              </a:rPr>
              <a:t>725 </a:t>
            </a:r>
            <a:r>
              <a:rPr b="0" i="0" lang="en-US" sz="2600" u="none" cap="none" strike="noStrike">
                <a:solidFill>
                  <a:srgbClr val="000000"/>
                </a:solidFill>
                <a:latin typeface="Calibri"/>
                <a:ea typeface="Calibri"/>
                <a:cs typeface="Calibri"/>
                <a:sym typeface="Calibri"/>
              </a:rPr>
              <a:t>/ test</a:t>
            </a:r>
            <a:r>
              <a:rPr b="1" i="0" lang="en-US" sz="2600" u="none" cap="none" strike="noStrike">
                <a:solidFill>
                  <a:srgbClr val="000000"/>
                </a:solidFill>
                <a:latin typeface="Calibri"/>
                <a:ea typeface="Calibri"/>
                <a:cs typeface="Calibri"/>
                <a:sym typeface="Calibri"/>
              </a:rPr>
              <a:t>:</a:t>
            </a:r>
            <a:r>
              <a:rPr b="1" lang="en-US" sz="2600">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73</a:t>
            </a:r>
            <a:endParaRPr b="0" i="0" sz="2600" u="none" cap="none" strike="noStrike">
              <a:solidFill>
                <a:srgbClr val="000000"/>
              </a:solidFill>
              <a:latin typeface="Calibri"/>
              <a:ea typeface="Calibri"/>
              <a:cs typeface="Calibri"/>
              <a:sym typeface="Calibri"/>
            </a:endParaRPr>
          </a:p>
          <a:p>
            <a:pPr indent="-393700" lvl="0" marL="457200" marR="9256756" rtl="0" algn="l">
              <a:lnSpc>
                <a:spcPct val="100000"/>
              </a:lnSpc>
              <a:spcBef>
                <a:spcPts val="1000"/>
              </a:spcBef>
              <a:spcAft>
                <a:spcPts val="0"/>
              </a:spcAft>
              <a:buClr>
                <a:srgbClr val="000000"/>
              </a:buClr>
              <a:buSzPts val="2600"/>
              <a:buFont typeface="Calibri"/>
              <a:buChar char="●"/>
            </a:pPr>
            <a:r>
              <a:rPr b="1" i="0" lang="en-US" sz="2600" u="none" cap="none" strike="noStrike">
                <a:solidFill>
                  <a:srgbClr val="000000"/>
                </a:solidFill>
                <a:latin typeface="Calibri"/>
                <a:ea typeface="Calibri"/>
                <a:cs typeface="Calibri"/>
                <a:sym typeface="Calibri"/>
              </a:rPr>
              <a:t>3 way Classification</a:t>
            </a:r>
            <a:r>
              <a:rPr b="0" i="0" lang="en-US" sz="2600" u="none" cap="none" strike="noStrike">
                <a:solidFill>
                  <a:srgbClr val="000000"/>
                </a:solidFill>
                <a:latin typeface="Calibri"/>
                <a:ea typeface="Calibri"/>
                <a:cs typeface="Calibri"/>
                <a:sym typeface="Calibri"/>
              </a:rPr>
              <a:t> across languages </a:t>
            </a:r>
            <a:r>
              <a:rPr lang="en-US" sz="2600">
                <a:solidFill>
                  <a:schemeClr val="dk1"/>
                </a:solidFill>
                <a:latin typeface="Calibri"/>
                <a:ea typeface="Calibri"/>
                <a:cs typeface="Calibri"/>
                <a:sym typeface="Calibri"/>
              </a:rPr>
              <a:t>and radically different diagnoses:</a:t>
            </a:r>
            <a:endParaRPr i="0" sz="2600" u="none" cap="none" strike="noStrike">
              <a:solidFill>
                <a:srgbClr val="000000"/>
              </a:solidFill>
              <a:latin typeface="Calibri"/>
              <a:ea typeface="Calibri"/>
              <a:cs typeface="Calibri"/>
              <a:sym typeface="Calibri"/>
            </a:endParaRPr>
          </a:p>
          <a:p>
            <a:pPr indent="-393700" lvl="1" marL="914400" marR="8820150" rtl="0" algn="l">
              <a:lnSpc>
                <a:spcPct val="100000"/>
              </a:lnSpc>
              <a:spcBef>
                <a:spcPts val="0"/>
              </a:spcBef>
              <a:spcAft>
                <a:spcPts val="0"/>
              </a:spcAft>
              <a:buClr>
                <a:srgbClr val="000000"/>
              </a:buClr>
              <a:buSzPts val="2600"/>
              <a:buFont typeface="Calibri"/>
              <a:buChar char="○"/>
            </a:pPr>
            <a:r>
              <a:rPr b="1" lang="en-US" sz="2600">
                <a:solidFill>
                  <a:schemeClr val="dk1"/>
                </a:solidFill>
                <a:latin typeface="Calibri"/>
                <a:ea typeface="Calibri"/>
                <a:cs typeface="Calibri"/>
                <a:sym typeface="Calibri"/>
              </a:rPr>
              <a:t>Early AD, MCI, Healthy:</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train</a:t>
            </a:r>
            <a:r>
              <a:rPr b="0" i="0" lang="en-US" sz="2600" u="none" cap="none" strike="noStrike">
                <a:solidFill>
                  <a:srgbClr val="000000"/>
                </a:solidFill>
                <a:latin typeface="Calibri"/>
                <a:ea typeface="Calibri"/>
                <a:cs typeface="Calibri"/>
                <a:sym typeface="Calibri"/>
              </a:rPr>
              <a:t>: </a:t>
            </a:r>
            <a:r>
              <a:rPr lang="en-US" sz="2600">
                <a:latin typeface="Calibri"/>
                <a:ea typeface="Calibri"/>
                <a:cs typeface="Calibri"/>
                <a:sym typeface="Calibri"/>
              </a:rPr>
              <a:t>869 </a:t>
            </a:r>
            <a:r>
              <a:rPr b="0" i="0" lang="en-US" sz="2600" u="none" cap="none" strike="noStrike">
                <a:solidFill>
                  <a:srgbClr val="000000"/>
                </a:solidFill>
                <a:latin typeface="Calibri"/>
                <a:ea typeface="Calibri"/>
                <a:cs typeface="Calibri"/>
                <a:sym typeface="Calibri"/>
              </a:rPr>
              <a:t>/</a:t>
            </a:r>
            <a:r>
              <a:rPr lang="en-US" sz="2600">
                <a:latin typeface="Calibri"/>
                <a:ea typeface="Calibri"/>
                <a:cs typeface="Calibri"/>
                <a:sym typeface="Calibri"/>
              </a:rPr>
              <a:t> </a:t>
            </a:r>
            <a:r>
              <a:rPr lang="en-US" sz="2600">
                <a:solidFill>
                  <a:schemeClr val="dk1"/>
                </a:solidFill>
                <a:latin typeface="Calibri"/>
                <a:ea typeface="Calibri"/>
                <a:cs typeface="Calibri"/>
                <a:sym typeface="Calibri"/>
              </a:rPr>
              <a:t>test: </a:t>
            </a:r>
            <a:r>
              <a:rPr lang="en-US" sz="2600">
                <a:latin typeface="Calibri"/>
                <a:ea typeface="Calibri"/>
                <a:cs typeface="Calibri"/>
                <a:sym typeface="Calibri"/>
              </a:rPr>
              <a:t>254</a:t>
            </a:r>
            <a:endParaRPr b="0" i="0" sz="3800" u="none" cap="none" strike="noStrike">
              <a:solidFill>
                <a:srgbClr val="000000"/>
              </a:solidFill>
              <a:latin typeface="Calibri"/>
              <a:ea typeface="Calibri"/>
              <a:cs typeface="Calibri"/>
              <a:sym typeface="Calibri"/>
            </a:endParaRPr>
          </a:p>
        </p:txBody>
      </p:sp>
      <p:pic>
        <p:nvPicPr>
          <p:cNvPr id="126" name="Google Shape;126;ge33c82e5f7_0_0" title="Weighted F1-score clasification performance %"/>
          <p:cNvPicPr preferRelativeResize="0"/>
          <p:nvPr/>
        </p:nvPicPr>
        <p:blipFill rotWithShape="1">
          <a:blip r:embed="rId12">
            <a:alphaModFix/>
          </a:blip>
          <a:srcRect b="0" l="0" r="0" t="0"/>
          <a:stretch/>
        </p:blipFill>
        <p:spPr>
          <a:xfrm>
            <a:off x="32052726" y="4232975"/>
            <a:ext cx="8420574" cy="4108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admin</dc:creator>
</cp:coreProperties>
</file>